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6" r:id="rId3"/>
    <p:sldId id="298" r:id="rId4"/>
    <p:sldId id="297" r:id="rId5"/>
    <p:sldId id="301" r:id="rId6"/>
    <p:sldId id="300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91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8A03F-302E-4C1D-8BD6-05301E3A44D9}" type="datetimeFigureOut">
              <a:rPr kumimoji="1" lang="ja-JP" altLang="en-US" smtClean="0"/>
              <a:pPr/>
              <a:t>2015/7/23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38AAF-63C5-4366-9D71-25F90AA064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79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E59F-9F3C-484B-97AF-2EA29EA6BC6D}" type="datetime1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E6A8-BA0B-405D-80A3-BF609ECDEC02}" type="datetime1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C3CE-4B14-4EAA-8E31-D2525E16E9B3}" type="datetime1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BC43-1FF3-4522-AB14-746DE145D0D4}" type="datetime1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377C-3A4B-4B79-88B5-3166BD871D34}" type="datetime1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526C-FC69-437B-840C-D1189698DAA5}" type="datetime1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206E-E484-4F13-AD9A-AB61EA3E1C8B}" type="datetime1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5BBA-53FF-41B7-B0E0-CAD5F422D461}" type="datetime1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1FE5-0200-492B-87BA-8403D46A4C10}" type="datetime1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F102-E50B-434A-9FB1-F9A1B12CBF9A}" type="datetime1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9867-B613-4005-941B-1C2A5BF50ECA}" type="datetime1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3A552-0F39-4CD4-8C3A-1F3156A2E808}" type="datetime1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Status of SFRs sub-WG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err="1" smtClean="0">
                <a:solidFill>
                  <a:schemeClr val="tx1"/>
                </a:solidFill>
              </a:rPr>
              <a:t>Tomoya</a:t>
            </a:r>
            <a:r>
              <a:rPr kumimoji="1" lang="en-US" altLang="ja-JP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Hirota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On behalf of SFRs sub-WG</a:t>
            </a: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2015/07/07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Summary of our recent activities</a:t>
            </a:r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484784"/>
            <a:ext cx="8748464" cy="5373216"/>
          </a:xfrm>
        </p:spPr>
        <p:txBody>
          <a:bodyPr>
            <a:normAutofit/>
          </a:bodyPr>
          <a:lstStyle/>
          <a:p>
            <a:pPr marL="514350" indent="-514350"/>
            <a:r>
              <a:rPr lang="en-US" altLang="ja-JP" dirty="0" smtClean="0"/>
              <a:t>Same as last meeting, but focusing on progress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Members; new members are always welcome!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Regular sub-WG meetings; almost once per month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/>
              <a:t>Progress of 44 GHz methanol maser studies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/>
              <a:t>Follow-up proposal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Related workshop/symposium; need more  presentation to demonstrate our activities!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/>
              <a:t>Large proposal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/>
              <a:t>Current issues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66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altLang="ja-JP" dirty="0" smtClean="0"/>
              <a:t>3. Progress of 44 GHz MM studies</a:t>
            </a:r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484784"/>
            <a:ext cx="8748464" cy="5121115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altLang="ja-JP" dirty="0" smtClean="0"/>
              <a:t>Data reduction</a:t>
            </a:r>
          </a:p>
          <a:p>
            <a:pPr marL="914400" lvl="1" indent="-514350"/>
            <a:r>
              <a:rPr lang="en-US" altLang="ja-JP" dirty="0" smtClean="0"/>
              <a:t>See presentations by our sub-WG members, but </a:t>
            </a:r>
          </a:p>
          <a:p>
            <a:pPr marL="914400" lvl="1" indent="-514350">
              <a:buNone/>
            </a:pPr>
            <a:r>
              <a:rPr lang="en-US" altLang="ja-JP" dirty="0" smtClean="0"/>
              <a:t>      no publication since the last year (Matsumoto et al.)</a:t>
            </a:r>
          </a:p>
          <a:p>
            <a:pPr marL="914400" lvl="1" indent="-514350"/>
            <a:r>
              <a:rPr lang="en-US" altLang="ja-JP" dirty="0" smtClean="0"/>
              <a:t>Need more analysis (see section 7)</a:t>
            </a:r>
          </a:p>
          <a:p>
            <a:pPr marL="514350" indent="-514350"/>
            <a:r>
              <a:rPr lang="en-US" altLang="ja-JP" dirty="0" smtClean="0"/>
              <a:t>Status of recovery observations </a:t>
            </a:r>
          </a:p>
          <a:p>
            <a:pPr marL="914400" lvl="1" indent="-514350"/>
            <a:r>
              <a:rPr lang="en-US" altLang="ja-JP" dirty="0" smtClean="0"/>
              <a:t>K14th01a (2014 Nov. 11); G27.36 and G28.37MM1</a:t>
            </a:r>
          </a:p>
          <a:p>
            <a:pPr marL="1314450" lvl="2" indent="-514350"/>
            <a:r>
              <a:rPr lang="en-US" altLang="ja-JP" sz="2200" dirty="0" smtClean="0"/>
              <a:t>Due to wrong frequency setting by </a:t>
            </a:r>
            <a:r>
              <a:rPr lang="en-US" altLang="ja-JP" sz="2200" dirty="0" err="1" smtClean="0"/>
              <a:t>Hirota</a:t>
            </a:r>
            <a:r>
              <a:rPr lang="en-US" altLang="ja-JP" sz="2200" dirty="0" smtClean="0"/>
              <a:t>, maser was out of IF…</a:t>
            </a:r>
          </a:p>
          <a:p>
            <a:pPr marL="1314450" lvl="2" indent="-514350"/>
            <a:r>
              <a:rPr lang="en-US" altLang="ja-JP" sz="2200" dirty="0" smtClean="0"/>
              <a:t>Need recovery observation after the maintenance season</a:t>
            </a:r>
          </a:p>
          <a:p>
            <a:pPr marL="914400" lvl="1" indent="-514350"/>
            <a:r>
              <a:rPr lang="en-US" altLang="ja-JP" dirty="0" smtClean="0"/>
              <a:t>K15th01a (2015 Mar 05); G357.96</a:t>
            </a:r>
          </a:p>
          <a:p>
            <a:pPr marL="1314450" lvl="2" indent="-514350"/>
            <a:r>
              <a:rPr lang="en-US" altLang="ja-JP" sz="2200" dirty="0" smtClean="0"/>
              <a:t>Test of sub-array multi-frequency mode</a:t>
            </a:r>
          </a:p>
          <a:p>
            <a:pPr marL="1314450" lvl="2" indent="-514350"/>
            <a:r>
              <a:rPr lang="en-US" altLang="ja-JP" sz="2200" dirty="0" smtClean="0"/>
              <a:t>Matsumoto-san’s report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66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4. Follow-up proposal</a:t>
            </a:r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484784"/>
            <a:ext cx="8748464" cy="5373216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VERA project science for SFRs sources (</a:t>
            </a:r>
            <a:r>
              <a:rPr lang="en-US" altLang="ja-JP" dirty="0" err="1" smtClean="0"/>
              <a:t>Hirota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Annual parallax measurements with VERA</a:t>
            </a:r>
          </a:p>
          <a:p>
            <a:pPr lvl="1"/>
            <a:r>
              <a:rPr lang="en-US" altLang="ja-JP" dirty="0" smtClean="0"/>
              <a:t>Regular monitoring of 17 targets in </a:t>
            </a:r>
            <a:r>
              <a:rPr lang="en-US" altLang="ja-JP" dirty="0" err="1" smtClean="0"/>
              <a:t>KaVA</a:t>
            </a:r>
            <a:r>
              <a:rPr lang="en-US" altLang="ja-JP" dirty="0" smtClean="0"/>
              <a:t> SFRs list</a:t>
            </a:r>
          </a:p>
          <a:p>
            <a:pPr lvl="1"/>
            <a:r>
              <a:rPr lang="en-US" altLang="ja-JP" dirty="0" smtClean="0"/>
              <a:t>Fringe-check observations for 40 candidates</a:t>
            </a:r>
          </a:p>
          <a:p>
            <a:pPr lvl="1"/>
            <a:r>
              <a:rPr lang="en-US" altLang="ja-JP" dirty="0" smtClean="0"/>
              <a:t>Still under discussion in VERA science WG (2015~?)</a:t>
            </a:r>
          </a:p>
          <a:p>
            <a:r>
              <a:rPr lang="en-US" altLang="ja-JP" dirty="0" smtClean="0"/>
              <a:t>ALMA cycle 3 (deadline ~ Apr. 23)</a:t>
            </a:r>
          </a:p>
          <a:p>
            <a:pPr lvl="1"/>
            <a:r>
              <a:rPr lang="en-US" altLang="ja-JP" dirty="0" smtClean="0"/>
              <a:t>Submitted (ID etc.) and waiting for review result</a:t>
            </a:r>
          </a:p>
          <a:p>
            <a:r>
              <a:rPr lang="en-US" altLang="ja-JP" dirty="0" smtClean="0"/>
              <a:t>JVLA, JCMT, and ASTE proposals</a:t>
            </a:r>
          </a:p>
          <a:p>
            <a:pPr lvl="1"/>
            <a:r>
              <a:rPr lang="en-US" altLang="ja-JP" dirty="0" smtClean="0"/>
              <a:t>To be discussed</a:t>
            </a:r>
          </a:p>
          <a:p>
            <a:pPr lvl="1"/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66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6. Large proposal</a:t>
            </a:r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484784"/>
            <a:ext cx="8748464" cy="5373216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Multiple maser observations toward high-mass star-forming regions</a:t>
            </a:r>
          </a:p>
          <a:p>
            <a:r>
              <a:rPr lang="en-US" altLang="ja-JP" dirty="0" smtClean="0"/>
              <a:t>Summary of review (issues to be addressed)</a:t>
            </a:r>
          </a:p>
          <a:p>
            <a:pPr lvl="1"/>
            <a:r>
              <a:rPr lang="en-US" altLang="ja-JP" dirty="0" smtClean="0"/>
              <a:t>More detailed justification of science goals</a:t>
            </a:r>
          </a:p>
          <a:p>
            <a:pPr lvl="1"/>
            <a:r>
              <a:rPr lang="en-US" altLang="ja-JP" dirty="0" smtClean="0"/>
              <a:t>Relationship between each sub-project and main goal</a:t>
            </a:r>
          </a:p>
          <a:p>
            <a:pPr lvl="1"/>
            <a:r>
              <a:rPr lang="en-US" altLang="ja-JP" dirty="0" smtClean="0"/>
              <a:t>Relationship between other follow-up observations</a:t>
            </a:r>
          </a:p>
          <a:p>
            <a:pPr lvl="1"/>
            <a:r>
              <a:rPr lang="en-US" altLang="ja-JP" dirty="0" smtClean="0"/>
              <a:t>Justification of number of sources</a:t>
            </a:r>
          </a:p>
          <a:p>
            <a:pPr lvl="1"/>
            <a:r>
              <a:rPr lang="en-US" altLang="ja-JP" dirty="0" smtClean="0"/>
              <a:t>Strategy for 1st year and beyond</a:t>
            </a:r>
          </a:p>
          <a:p>
            <a:pPr lvl="1"/>
            <a:r>
              <a:rPr lang="en-US" altLang="ja-JP" dirty="0" smtClean="0"/>
              <a:t>Detailed plan to encourage PhD students</a:t>
            </a:r>
          </a:p>
          <a:p>
            <a:r>
              <a:rPr lang="en-US" altLang="ja-JP" dirty="0" smtClean="0"/>
              <a:t>We will revise the proposal by the next-next DM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66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altLang="ja-JP" dirty="0" smtClean="0"/>
              <a:t>7. Current issues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Summary of feasibility and problems </a:t>
            </a:r>
            <a:r>
              <a:rPr lang="ja-JP" altLang="ja-JP" dirty="0" smtClean="0"/>
              <a:t>on KaVA</a:t>
            </a:r>
            <a:r>
              <a:rPr lang="en-US" altLang="ja-JP" dirty="0" smtClean="0"/>
              <a:t>, sharing information with all sub-WG and users</a:t>
            </a:r>
          </a:p>
          <a:p>
            <a:pPr lvl="1"/>
            <a:r>
              <a:rPr lang="en-US" altLang="ja-JP" dirty="0" smtClean="0"/>
              <a:t>Deadline was March, but not yet completed</a:t>
            </a:r>
          </a:p>
          <a:p>
            <a:pPr lvl="1"/>
            <a:r>
              <a:rPr lang="en-US" altLang="ja-JP" dirty="0" smtClean="0"/>
              <a:t>Need more analysis for imaging of spatially extended emission and wide-field imaging using available data</a:t>
            </a:r>
          </a:p>
          <a:p>
            <a:pPr lvl="1"/>
            <a:r>
              <a:rPr lang="en-US" altLang="ja-JP" dirty="0" smtClean="0"/>
              <a:t>Need detailed publication plan of these results</a:t>
            </a:r>
          </a:p>
          <a:p>
            <a:pPr lvl="1"/>
            <a:r>
              <a:rPr lang="en-US" altLang="ja-JP" dirty="0" smtClean="0"/>
              <a:t>Phase-referencing test is done under collaboration with </a:t>
            </a:r>
            <a:r>
              <a:rPr lang="en-US" altLang="ja-JP" smtClean="0"/>
              <a:t>astrometry sub-WG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Sub-array multi-band mode is tested by using new data (see Matsumoto-san’s presentation)</a:t>
            </a:r>
          </a:p>
          <a:p>
            <a:pPr lvl="1">
              <a:buNone/>
            </a:pPr>
            <a:endParaRPr lang="en-US" altLang="ja-JP" dirty="0" smtClean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367</Words>
  <Application>Microsoft Office PowerPoint</Application>
  <PresentationFormat>画面に合わせる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Office テーマ</vt:lpstr>
      <vt:lpstr>Status of SFRs sub-WG</vt:lpstr>
      <vt:lpstr>Summary of our recent activities</vt:lpstr>
      <vt:lpstr>3. Progress of 44 GHz MM studies</vt:lpstr>
      <vt:lpstr>4. Follow-up proposal</vt:lpstr>
      <vt:lpstr>6. Large proposal</vt:lpstr>
      <vt:lpstr>7. Current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WG report</dc:title>
  <dc:creator>honma</dc:creator>
  <cp:lastModifiedBy>Microsoft アカウント</cp:lastModifiedBy>
  <cp:revision>124</cp:revision>
  <dcterms:created xsi:type="dcterms:W3CDTF">2013-10-23T00:17:27Z</dcterms:created>
  <dcterms:modified xsi:type="dcterms:W3CDTF">2015-07-23T13:44:27Z</dcterms:modified>
</cp:coreProperties>
</file>