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5" r:id="rId4"/>
    <p:sldMasterId id="2147483675" r:id="rId5"/>
    <p:sldMasterId id="2147483721" r:id="rId6"/>
    <p:sldMasterId id="2147483720" r:id="rId7"/>
  </p:sldMasterIdLst>
  <p:notesMasterIdLst>
    <p:notesMasterId r:id="rId20"/>
  </p:notesMasterIdLst>
  <p:handoutMasterIdLst>
    <p:handoutMasterId r:id="rId21"/>
  </p:handoutMasterIdLst>
  <p:sldIdLst>
    <p:sldId id="274" r:id="rId8"/>
    <p:sldId id="272" r:id="rId9"/>
    <p:sldId id="275" r:id="rId10"/>
    <p:sldId id="273" r:id="rId11"/>
    <p:sldId id="277" r:id="rId12"/>
    <p:sldId id="278" r:id="rId13"/>
    <p:sldId id="279" r:id="rId14"/>
    <p:sldId id="282" r:id="rId15"/>
    <p:sldId id="283" r:id="rId16"/>
    <p:sldId id="284" r:id="rId17"/>
    <p:sldId id="280" r:id="rId18"/>
    <p:sldId id="260" r:id="rId19"/>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33"/>
    <a:srgbClr val="0000FF"/>
    <a:srgbClr val="969696"/>
    <a:srgbClr val="DDDDDD"/>
    <a:srgbClr val="000000"/>
    <a:srgbClr val="FFFFFF"/>
    <a:srgbClr val="336699"/>
    <a:srgbClr val="6699FF"/>
    <a:srgbClr val="006666"/>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61" autoAdjust="0"/>
    <p:restoredTop sz="95631" autoAdjust="0"/>
  </p:normalViewPr>
  <p:slideViewPr>
    <p:cSldViewPr snapToGrid="0" snapToObjects="1">
      <p:cViewPr varScale="1">
        <p:scale>
          <a:sx n="72" d="100"/>
          <a:sy n="72" d="100"/>
        </p:scale>
        <p:origin x="-1320" y="-91"/>
      </p:cViewPr>
      <p:guideLst>
        <p:guide orient="horz" pos="2161"/>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F5CA2B-C844-4940-9623-5C5B5F3E0AD6}" type="datetimeFigureOut">
              <a:rPr kumimoji="1" lang="ja-JP" altLang="en-US" smtClean="0"/>
              <a:t>2014/6/13</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9EC25FC-5F24-C141-B3AD-4010744E49F1}" type="slidenum">
              <a:rPr kumimoji="1" lang="ja-JP" altLang="en-US" smtClean="0"/>
              <a:t>‹#›</a:t>
            </a:fld>
            <a:endParaRPr kumimoji="1" lang="ja-JP" altLang="en-US"/>
          </a:p>
        </p:txBody>
      </p:sp>
    </p:spTree>
    <p:extLst>
      <p:ext uri="{BB962C8B-B14F-4D97-AF65-F5344CB8AC3E}">
        <p14:creationId xmlns:p14="http://schemas.microsoft.com/office/powerpoint/2010/main" val="4891411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2A0DEB-AB8F-F64D-BF4B-DE141C1FECC5}" type="datetimeFigureOut">
              <a:rPr kumimoji="1" lang="ja-JP" altLang="en-US" smtClean="0"/>
              <a:t>2014/6/13</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0FCA79-E635-BA4F-994E-42CC34015C2C}" type="slidenum">
              <a:rPr kumimoji="1" lang="ja-JP" altLang="en-US" smtClean="0"/>
              <a:t>‹#›</a:t>
            </a:fld>
            <a:endParaRPr kumimoji="1" lang="ja-JP" altLang="en-US"/>
          </a:p>
        </p:txBody>
      </p:sp>
    </p:spTree>
    <p:extLst>
      <p:ext uri="{BB962C8B-B14F-4D97-AF65-F5344CB8AC3E}">
        <p14:creationId xmlns:p14="http://schemas.microsoft.com/office/powerpoint/2010/main" val="285289897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age without images">
    <p:spTree>
      <p:nvGrpSpPr>
        <p:cNvPr id="1" name=""/>
        <p:cNvGrpSpPr/>
        <p:nvPr/>
      </p:nvGrpSpPr>
      <p:grpSpPr>
        <a:xfrm>
          <a:off x="0" y="0"/>
          <a:ext cx="0" cy="0"/>
          <a:chOff x="0" y="0"/>
          <a:chExt cx="0" cy="0"/>
        </a:xfrm>
      </p:grpSpPr>
      <p:pic>
        <p:nvPicPr>
          <p:cNvPr id="4" name="図 3" descr="Anritsu_setup_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8588" y="5634038"/>
            <a:ext cx="3996000" cy="1217726"/>
          </a:xfrm>
          <a:prstGeom prst="rect">
            <a:avLst/>
          </a:prstGeom>
        </p:spPr>
      </p:pic>
      <p:pic>
        <p:nvPicPr>
          <p:cNvPr id="2" name="図 1" descr="Anritsu_setup_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8588" y="5634038"/>
            <a:ext cx="4016587" cy="1224000"/>
          </a:xfrm>
          <a:prstGeom prst="rect">
            <a:avLst/>
          </a:prstGeom>
        </p:spPr>
      </p:pic>
      <p:sp>
        <p:nvSpPr>
          <p:cNvPr id="6" name="正方形/長方形 7"/>
          <p:cNvSpPr>
            <a:spLocks noChangeArrowheads="1"/>
          </p:cNvSpPr>
          <p:nvPr/>
        </p:nvSpPr>
        <p:spPr bwMode="auto">
          <a:xfrm>
            <a:off x="0" y="0"/>
            <a:ext cx="9144000" cy="5580000"/>
          </a:xfrm>
          <a:prstGeom prst="rect">
            <a:avLst/>
          </a:prstGeom>
          <a:solidFill>
            <a:srgbClr val="0FAF46"/>
          </a:solidFill>
          <a:ln>
            <a:noFill/>
          </a:ln>
          <a:extLst/>
        </p:spPr>
        <p:txBody>
          <a:bodyPr>
            <a:spAutoFit/>
          </a:bodyPr>
          <a:lstStyle/>
          <a:p>
            <a:endParaRPr lang="ja-JP" altLang="en-US" dirty="0"/>
          </a:p>
        </p:txBody>
      </p:sp>
      <p:sp>
        <p:nvSpPr>
          <p:cNvPr id="19" name="サブタイトル 2"/>
          <p:cNvSpPr>
            <a:spLocks noGrp="1"/>
          </p:cNvSpPr>
          <p:nvPr>
            <p:ph type="subTitle" idx="1"/>
          </p:nvPr>
        </p:nvSpPr>
        <p:spPr>
          <a:xfrm>
            <a:off x="503390" y="3419842"/>
            <a:ext cx="8145310" cy="467685"/>
          </a:xfrm>
          <a:prstGeom prst="rect">
            <a:avLst/>
          </a:prstGeom>
        </p:spPr>
        <p:txBody>
          <a:bodyPr/>
          <a:lstStyle>
            <a:lvl1pPr marL="0" indent="0" algn="l">
              <a:buNone/>
              <a:defRPr sz="2200" b="1" i="0">
                <a:solidFill>
                  <a:srgbClr val="FFFFFF"/>
                </a:solidFill>
                <a:latin typeface="Arial"/>
                <a:cs typeface="Aria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dirty="0"/>
          </a:p>
        </p:txBody>
      </p:sp>
      <p:sp>
        <p:nvSpPr>
          <p:cNvPr id="20" name="コンテンツ プレースホルダー 12"/>
          <p:cNvSpPr>
            <a:spLocks noGrp="1"/>
          </p:cNvSpPr>
          <p:nvPr>
            <p:ph sz="quarter" idx="12"/>
          </p:nvPr>
        </p:nvSpPr>
        <p:spPr>
          <a:xfrm>
            <a:off x="498859" y="3896246"/>
            <a:ext cx="8149841" cy="804429"/>
          </a:xfrm>
          <a:prstGeom prst="rect">
            <a:avLst/>
          </a:prstGeom>
        </p:spPr>
        <p:txBody>
          <a:bodyPr/>
          <a:lstStyle>
            <a:lvl1pPr marL="0" marR="0" indent="0" algn="l" defTabSz="914400" rtl="0" eaLnBrk="0" fontAlgn="base" latinLnBrk="0" hangingPunct="0">
              <a:lnSpc>
                <a:spcPct val="100000"/>
              </a:lnSpc>
              <a:spcBef>
                <a:spcPct val="20000"/>
              </a:spcBef>
              <a:spcAft>
                <a:spcPct val="0"/>
              </a:spcAft>
              <a:buClrTx/>
              <a:buSzTx/>
              <a:buFontTx/>
              <a:buNone/>
              <a:tabLst/>
              <a:defRPr sz="1500" b="0" i="0">
                <a:solidFill>
                  <a:srgbClr val="FFFFFF"/>
                </a:solidFill>
                <a:latin typeface="Arial"/>
                <a:cs typeface="Arial"/>
              </a:defRPr>
            </a:lvl1pPr>
          </a:lstStyle>
          <a:p>
            <a:pPr lvl="0"/>
            <a:r>
              <a:rPr lang="ja-JP" altLang="en-US" smtClean="0"/>
              <a:t>マスター テキストの書式設定</a:t>
            </a:r>
          </a:p>
        </p:txBody>
      </p:sp>
      <p:sp>
        <p:nvSpPr>
          <p:cNvPr id="21" name="テキスト プレースホルダー 8"/>
          <p:cNvSpPr>
            <a:spLocks noGrp="1"/>
          </p:cNvSpPr>
          <p:nvPr>
            <p:ph type="body" sz="quarter" idx="13"/>
          </p:nvPr>
        </p:nvSpPr>
        <p:spPr>
          <a:xfrm>
            <a:off x="499534" y="4704646"/>
            <a:ext cx="8149166" cy="533400"/>
          </a:xfrm>
        </p:spPr>
        <p:txBody>
          <a:bodyPr/>
          <a:lstStyle>
            <a:lvl1pPr marL="0" indent="0">
              <a:buNone/>
              <a:defRPr sz="1300" b="0" i="0" baseline="0">
                <a:solidFill>
                  <a:schemeClr val="bg1"/>
                </a:solidFill>
                <a:latin typeface="Arial"/>
                <a:cs typeface="Arial"/>
              </a:defRPr>
            </a:lvl1pPr>
          </a:lstStyle>
          <a:p>
            <a:pPr lvl="0"/>
            <a:r>
              <a:rPr lang="ja-JP" altLang="en-US" smtClean="0"/>
              <a:t>マスター テキストの書式設定</a:t>
            </a:r>
          </a:p>
        </p:txBody>
      </p:sp>
      <p:sp>
        <p:nvSpPr>
          <p:cNvPr id="22" name="タイトル 1"/>
          <p:cNvSpPr>
            <a:spLocks noGrp="1"/>
          </p:cNvSpPr>
          <p:nvPr>
            <p:ph type="ctrTitle"/>
          </p:nvPr>
        </p:nvSpPr>
        <p:spPr>
          <a:xfrm>
            <a:off x="491684" y="345325"/>
            <a:ext cx="8157016" cy="1470025"/>
          </a:xfrm>
          <a:prstGeom prst="rect">
            <a:avLst/>
          </a:prstGeom>
        </p:spPr>
        <p:txBody>
          <a:bodyPr/>
          <a:lstStyle>
            <a:lvl1pPr algn="l">
              <a:defRPr sz="4300" b="1" i="0">
                <a:solidFill>
                  <a:srgbClr val="FFFFFF"/>
                </a:solidFill>
                <a:latin typeface="Arial"/>
                <a:cs typeface="Arial"/>
              </a:defRPr>
            </a:lvl1pPr>
          </a:lstStyle>
          <a:p>
            <a:r>
              <a:rPr lang="ja-JP" altLang="en-US" smtClean="0"/>
              <a:t>マスター タイトルの書式設定</a:t>
            </a:r>
            <a:endParaRPr lang="ja-JP" altLang="en-US" dirty="0"/>
          </a:p>
        </p:txBody>
      </p:sp>
      <p:sp>
        <p:nvSpPr>
          <p:cNvPr id="3" name="正方形/長方形 2"/>
          <p:cNvSpPr/>
          <p:nvPr userDrawn="1"/>
        </p:nvSpPr>
        <p:spPr>
          <a:xfrm>
            <a:off x="4824000" y="5634038"/>
            <a:ext cx="4320000" cy="1224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092677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ver page with images">
    <p:spTree>
      <p:nvGrpSpPr>
        <p:cNvPr id="1" name=""/>
        <p:cNvGrpSpPr/>
        <p:nvPr/>
      </p:nvGrpSpPr>
      <p:grpSpPr>
        <a:xfrm>
          <a:off x="0" y="0"/>
          <a:ext cx="0" cy="0"/>
          <a:chOff x="0" y="0"/>
          <a:chExt cx="0" cy="0"/>
        </a:xfrm>
      </p:grpSpPr>
      <p:sp>
        <p:nvSpPr>
          <p:cNvPr id="20" name="正方形/長方形 7"/>
          <p:cNvSpPr>
            <a:spLocks noChangeArrowheads="1"/>
          </p:cNvSpPr>
          <p:nvPr userDrawn="1"/>
        </p:nvSpPr>
        <p:spPr bwMode="auto">
          <a:xfrm>
            <a:off x="0" y="0"/>
            <a:ext cx="9144000" cy="5580000"/>
          </a:xfrm>
          <a:prstGeom prst="rect">
            <a:avLst/>
          </a:prstGeom>
          <a:solidFill>
            <a:srgbClr val="0FAF46"/>
          </a:solidFill>
          <a:ln>
            <a:noFill/>
          </a:ln>
          <a:extLst/>
        </p:spPr>
        <p:txBody>
          <a:bodyPr>
            <a:spAutoFit/>
          </a:bodyPr>
          <a:lstStyle/>
          <a:p>
            <a:endParaRPr lang="ja-JP" altLang="en-US" dirty="0"/>
          </a:p>
        </p:txBody>
      </p:sp>
      <p:sp>
        <p:nvSpPr>
          <p:cNvPr id="8" name="正方形/長方形 9"/>
          <p:cNvSpPr>
            <a:spLocks noChangeArrowheads="1"/>
          </p:cNvSpPr>
          <p:nvPr/>
        </p:nvSpPr>
        <p:spPr bwMode="auto">
          <a:xfrm>
            <a:off x="6624000" y="0"/>
            <a:ext cx="2520000" cy="5580000"/>
          </a:xfrm>
          <a:prstGeom prst="rect">
            <a:avLst/>
          </a:prstGeom>
          <a:solidFill>
            <a:srgbClr val="C8C8C8"/>
          </a:solidFill>
          <a:ln>
            <a:noFill/>
          </a:ln>
          <a:extLst/>
        </p:spPr>
        <p:txBody>
          <a:bodyPr>
            <a:spAutoFit/>
          </a:bodyPr>
          <a:lstStyle/>
          <a:p>
            <a:endParaRPr lang="ja-JP" altLang="en-US" dirty="0"/>
          </a:p>
        </p:txBody>
      </p:sp>
      <p:sp>
        <p:nvSpPr>
          <p:cNvPr id="16" name="Text Box 4"/>
          <p:cNvSpPr txBox="1">
            <a:spLocks noChangeArrowheads="1"/>
          </p:cNvSpPr>
          <p:nvPr userDrawn="1"/>
        </p:nvSpPr>
        <p:spPr bwMode="auto">
          <a:xfrm>
            <a:off x="6586538" y="2667102"/>
            <a:ext cx="2557462" cy="461665"/>
          </a:xfrm>
          <a:prstGeom prst="rect">
            <a:avLst/>
          </a:prstGeom>
          <a:noFill/>
          <a:ln w="12700">
            <a:noFill/>
            <a:miter lim="800000"/>
            <a:headEnd type="none" w="sm" len="sm"/>
            <a:tailEnd type="none" w="sm" len="sm"/>
          </a:ln>
          <a:effectLst/>
        </p:spPr>
        <p:txBody>
          <a:bodyPr>
            <a:spAutoFit/>
          </a:bodyPr>
          <a:lstStyle>
            <a:lvl1pPr eaLnBrk="0" hangingPunct="0">
              <a:defRPr kumimoji="1">
                <a:solidFill>
                  <a:srgbClr val="CC0066"/>
                </a:solidFill>
                <a:latin typeface="Arial" charset="0"/>
                <a:ea typeface="ＭＳ Ｐゴシック" charset="0"/>
                <a:cs typeface="ＭＳ Ｐゴシック" charset="0"/>
              </a:defRPr>
            </a:lvl1pPr>
            <a:lvl2pPr marL="742950" indent="-285750" eaLnBrk="0" hangingPunct="0">
              <a:defRPr kumimoji="1">
                <a:solidFill>
                  <a:srgbClr val="CC0066"/>
                </a:solidFill>
                <a:latin typeface="Arial" charset="0"/>
                <a:ea typeface="ＭＳ Ｐゴシック" charset="0"/>
              </a:defRPr>
            </a:lvl2pPr>
            <a:lvl3pPr marL="1143000" indent="-228600" eaLnBrk="0" hangingPunct="0">
              <a:defRPr kumimoji="1">
                <a:solidFill>
                  <a:srgbClr val="CC0066"/>
                </a:solidFill>
                <a:latin typeface="Arial" charset="0"/>
                <a:ea typeface="ＭＳ Ｐゴシック" charset="0"/>
              </a:defRPr>
            </a:lvl3pPr>
            <a:lvl4pPr marL="1600200" indent="-228600" eaLnBrk="0" hangingPunct="0">
              <a:defRPr kumimoji="1">
                <a:solidFill>
                  <a:srgbClr val="CC0066"/>
                </a:solidFill>
                <a:latin typeface="Arial" charset="0"/>
                <a:ea typeface="ＭＳ Ｐゴシック" charset="0"/>
              </a:defRPr>
            </a:lvl4pPr>
            <a:lvl5pPr marL="2057400" indent="-228600" eaLnBrk="0" hangingPunct="0">
              <a:defRPr kumimoji="1">
                <a:solidFill>
                  <a:srgbClr val="CC0066"/>
                </a:solidFill>
                <a:latin typeface="Arial" charset="0"/>
                <a:ea typeface="ＭＳ Ｐゴシック" charset="0"/>
              </a:defRPr>
            </a:lvl5pPr>
            <a:lvl6pPr marL="2514600" indent="-228600" algn="ctr" eaLnBrk="0" fontAlgn="base" hangingPunct="0">
              <a:spcBef>
                <a:spcPct val="0"/>
              </a:spcBef>
              <a:spcAft>
                <a:spcPct val="0"/>
              </a:spcAft>
              <a:defRPr kumimoji="1">
                <a:solidFill>
                  <a:srgbClr val="CC0066"/>
                </a:solidFill>
                <a:latin typeface="Arial" charset="0"/>
                <a:ea typeface="ＭＳ Ｐゴシック" charset="0"/>
              </a:defRPr>
            </a:lvl6pPr>
            <a:lvl7pPr marL="2971800" indent="-228600" algn="ctr" eaLnBrk="0" fontAlgn="base" hangingPunct="0">
              <a:spcBef>
                <a:spcPct val="0"/>
              </a:spcBef>
              <a:spcAft>
                <a:spcPct val="0"/>
              </a:spcAft>
              <a:defRPr kumimoji="1">
                <a:solidFill>
                  <a:srgbClr val="CC0066"/>
                </a:solidFill>
                <a:latin typeface="Arial" charset="0"/>
                <a:ea typeface="ＭＳ Ｐゴシック" charset="0"/>
              </a:defRPr>
            </a:lvl7pPr>
            <a:lvl8pPr marL="3429000" indent="-228600" algn="ctr" eaLnBrk="0" fontAlgn="base" hangingPunct="0">
              <a:spcBef>
                <a:spcPct val="0"/>
              </a:spcBef>
              <a:spcAft>
                <a:spcPct val="0"/>
              </a:spcAft>
              <a:defRPr kumimoji="1">
                <a:solidFill>
                  <a:srgbClr val="CC0066"/>
                </a:solidFill>
                <a:latin typeface="Arial" charset="0"/>
                <a:ea typeface="ＭＳ Ｐゴシック" charset="0"/>
              </a:defRPr>
            </a:lvl8pPr>
            <a:lvl9pPr marL="3886200" indent="-228600" algn="ctr" eaLnBrk="0" fontAlgn="base" hangingPunct="0">
              <a:spcBef>
                <a:spcPct val="0"/>
              </a:spcBef>
              <a:spcAft>
                <a:spcPct val="0"/>
              </a:spcAft>
              <a:defRPr kumimoji="1">
                <a:solidFill>
                  <a:srgbClr val="CC0066"/>
                </a:solidFill>
                <a:latin typeface="Arial" charset="0"/>
                <a:ea typeface="ＭＳ Ｐゴシック" charset="0"/>
              </a:defRPr>
            </a:lvl9pPr>
          </a:lstStyle>
          <a:p>
            <a:pPr algn="ctr" eaLnBrk="1" hangingPunct="1">
              <a:defRPr/>
            </a:pPr>
            <a:r>
              <a:rPr kumimoji="0" lang="en-US" altLang="ja-JP" sz="1200" dirty="0" smtClean="0">
                <a:solidFill>
                  <a:srgbClr val="7F7F7F"/>
                </a:solidFill>
                <a:cs typeface="Arial" charset="0"/>
              </a:rPr>
              <a:t>Presentation Image</a:t>
            </a:r>
          </a:p>
          <a:p>
            <a:pPr algn="ctr" eaLnBrk="1" hangingPunct="1">
              <a:defRPr/>
            </a:pPr>
            <a:r>
              <a:rPr kumimoji="0" lang="en-US" altLang="ja-JP" sz="1200" dirty="0" smtClean="0">
                <a:solidFill>
                  <a:srgbClr val="7F7F7F"/>
                </a:solidFill>
                <a:cs typeface="Arial" charset="0"/>
              </a:rPr>
              <a:t>(155mm x 70mm)</a:t>
            </a:r>
            <a:endParaRPr kumimoji="0" lang="ja-JP" altLang="en-US" sz="1200" dirty="0" smtClean="0">
              <a:solidFill>
                <a:srgbClr val="7F7F7F"/>
              </a:solidFill>
              <a:cs typeface="Arial" charset="0"/>
            </a:endParaRPr>
          </a:p>
        </p:txBody>
      </p:sp>
      <p:sp>
        <p:nvSpPr>
          <p:cNvPr id="3" name="サブタイトル 2"/>
          <p:cNvSpPr>
            <a:spLocks noGrp="1"/>
          </p:cNvSpPr>
          <p:nvPr>
            <p:ph type="subTitle" idx="1"/>
          </p:nvPr>
        </p:nvSpPr>
        <p:spPr>
          <a:xfrm>
            <a:off x="503390" y="3419842"/>
            <a:ext cx="5592610" cy="467685"/>
          </a:xfrm>
          <a:prstGeom prst="rect">
            <a:avLst/>
          </a:prstGeom>
        </p:spPr>
        <p:txBody>
          <a:bodyPr/>
          <a:lstStyle>
            <a:lvl1pPr marL="0" indent="0" algn="l">
              <a:buNone/>
              <a:defRPr sz="2200" b="1" i="0">
                <a:solidFill>
                  <a:srgbClr val="FFFFFF"/>
                </a:solidFill>
                <a:latin typeface="Arial"/>
                <a:cs typeface="Aria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dirty="0"/>
          </a:p>
        </p:txBody>
      </p:sp>
      <p:sp>
        <p:nvSpPr>
          <p:cNvPr id="13" name="コンテンツ プレースホルダー 12"/>
          <p:cNvSpPr>
            <a:spLocks noGrp="1"/>
          </p:cNvSpPr>
          <p:nvPr>
            <p:ph sz="quarter" idx="12"/>
          </p:nvPr>
        </p:nvSpPr>
        <p:spPr>
          <a:xfrm>
            <a:off x="498859" y="3896246"/>
            <a:ext cx="5597141" cy="804429"/>
          </a:xfrm>
          <a:prstGeom prst="rect">
            <a:avLst/>
          </a:prstGeom>
        </p:spPr>
        <p:txBody>
          <a:bodyPr/>
          <a:lstStyle>
            <a:lvl1pPr marL="0" marR="0" indent="0" algn="l" defTabSz="914400" rtl="0" eaLnBrk="0" fontAlgn="base" latinLnBrk="0" hangingPunct="0">
              <a:lnSpc>
                <a:spcPct val="100000"/>
              </a:lnSpc>
              <a:spcBef>
                <a:spcPct val="20000"/>
              </a:spcBef>
              <a:spcAft>
                <a:spcPct val="0"/>
              </a:spcAft>
              <a:buClrTx/>
              <a:buSzTx/>
              <a:buFontTx/>
              <a:buNone/>
              <a:tabLst/>
              <a:defRPr sz="1500" b="0" i="0">
                <a:solidFill>
                  <a:srgbClr val="FFFFFF"/>
                </a:solidFill>
                <a:latin typeface="Arial"/>
                <a:cs typeface="Arial"/>
              </a:defRPr>
            </a:lvl1pPr>
          </a:lstStyle>
          <a:p>
            <a:pPr lvl="0"/>
            <a:r>
              <a:rPr lang="ja-JP" altLang="en-US" smtClean="0"/>
              <a:t>マスター テキストの書式設定</a:t>
            </a:r>
          </a:p>
        </p:txBody>
      </p:sp>
      <p:sp>
        <p:nvSpPr>
          <p:cNvPr id="12" name="テキスト プレースホルダー 8"/>
          <p:cNvSpPr>
            <a:spLocks noGrp="1"/>
          </p:cNvSpPr>
          <p:nvPr>
            <p:ph type="body" sz="quarter" idx="13"/>
          </p:nvPr>
        </p:nvSpPr>
        <p:spPr>
          <a:xfrm>
            <a:off x="499534" y="4704646"/>
            <a:ext cx="5596466" cy="533400"/>
          </a:xfrm>
        </p:spPr>
        <p:txBody>
          <a:bodyPr/>
          <a:lstStyle>
            <a:lvl1pPr marL="0" indent="0">
              <a:buNone/>
              <a:defRPr sz="1300" b="0" i="0" baseline="0">
                <a:solidFill>
                  <a:schemeClr val="bg1"/>
                </a:solidFill>
                <a:latin typeface="Arial"/>
                <a:cs typeface="Arial"/>
              </a:defRPr>
            </a:lvl1pPr>
          </a:lstStyle>
          <a:p>
            <a:pPr lvl="0"/>
            <a:r>
              <a:rPr lang="ja-JP" altLang="en-US" smtClean="0"/>
              <a:t>マスター テキストの書式設定</a:t>
            </a:r>
          </a:p>
        </p:txBody>
      </p:sp>
      <p:sp>
        <p:nvSpPr>
          <p:cNvPr id="11" name="タイトル 1"/>
          <p:cNvSpPr>
            <a:spLocks noGrp="1"/>
          </p:cNvSpPr>
          <p:nvPr>
            <p:ph type="ctrTitle"/>
          </p:nvPr>
        </p:nvSpPr>
        <p:spPr>
          <a:xfrm>
            <a:off x="491684" y="345325"/>
            <a:ext cx="5599554" cy="1470025"/>
          </a:xfrm>
          <a:prstGeom prst="rect">
            <a:avLst/>
          </a:prstGeom>
        </p:spPr>
        <p:txBody>
          <a:bodyPr/>
          <a:lstStyle>
            <a:lvl1pPr algn="l">
              <a:defRPr sz="4300" b="1" i="0">
                <a:solidFill>
                  <a:srgbClr val="FFFFFF"/>
                </a:solidFill>
                <a:latin typeface="Arial"/>
                <a:cs typeface="Arial"/>
              </a:defRPr>
            </a:lvl1pPr>
          </a:lstStyle>
          <a:p>
            <a:r>
              <a:rPr lang="ja-JP" altLang="en-US" smtClean="0"/>
              <a:t>マスター タイトルの書式設定</a:t>
            </a:r>
            <a:endParaRPr lang="ja-JP" altLang="en-US" dirty="0"/>
          </a:p>
        </p:txBody>
      </p:sp>
      <p:sp>
        <p:nvSpPr>
          <p:cNvPr id="17" name="正方形/長方形 16"/>
          <p:cNvSpPr/>
          <p:nvPr userDrawn="1"/>
        </p:nvSpPr>
        <p:spPr>
          <a:xfrm>
            <a:off x="4824000" y="5634038"/>
            <a:ext cx="4320000" cy="1224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23" name="図 22" descr="Anritsu_setup_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8588" y="5634038"/>
            <a:ext cx="4016587" cy="1224000"/>
          </a:xfrm>
          <a:prstGeom prst="rect">
            <a:avLst/>
          </a:prstGeom>
        </p:spPr>
      </p:pic>
      <p:pic>
        <p:nvPicPr>
          <p:cNvPr id="14" name="図 13" descr="confidential.jpg"/>
          <p:cNvPicPr>
            <a:picLocks noChangeAspect="1"/>
          </p:cNvPicPr>
          <p:nvPr userDrawn="1"/>
        </p:nvPicPr>
        <p:blipFill rotWithShape="1">
          <a:blip r:embed="rId3">
            <a:extLst>
              <a:ext uri="{28A0092B-C50C-407E-A947-70E740481C1C}">
                <a14:useLocalDpi xmlns:a14="http://schemas.microsoft.com/office/drawing/2010/main" val="0"/>
              </a:ext>
            </a:extLst>
          </a:blip>
          <a:srcRect l="-2354" r="-1800"/>
          <a:stretch/>
        </p:blipFill>
        <p:spPr>
          <a:xfrm>
            <a:off x="6900333" y="6179961"/>
            <a:ext cx="1837267" cy="268128"/>
          </a:xfrm>
          <a:prstGeom prst="rect">
            <a:avLst/>
          </a:prstGeom>
        </p:spPr>
      </p:pic>
    </p:spTree>
    <p:extLst>
      <p:ext uri="{BB962C8B-B14F-4D97-AF65-F5344CB8AC3E}">
        <p14:creationId xmlns:p14="http://schemas.microsoft.com/office/powerpoint/2010/main" val="12698644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1_Contents/heading page">
    <p:spTree>
      <p:nvGrpSpPr>
        <p:cNvPr id="1" name=""/>
        <p:cNvGrpSpPr/>
        <p:nvPr/>
      </p:nvGrpSpPr>
      <p:grpSpPr>
        <a:xfrm>
          <a:off x="0" y="0"/>
          <a:ext cx="0" cy="0"/>
          <a:chOff x="0" y="0"/>
          <a:chExt cx="0" cy="0"/>
        </a:xfrm>
      </p:grpSpPr>
      <p:sp>
        <p:nvSpPr>
          <p:cNvPr id="14" name="正方形/長方形 13"/>
          <p:cNvSpPr/>
          <p:nvPr userDrawn="1"/>
        </p:nvSpPr>
        <p:spPr>
          <a:xfrm>
            <a:off x="0" y="0"/>
            <a:ext cx="9144000" cy="6299999"/>
          </a:xfrm>
          <a:prstGeom prst="rect">
            <a:avLst/>
          </a:prstGeom>
          <a:solidFill>
            <a:srgbClr val="C8C8C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pic>
        <p:nvPicPr>
          <p:cNvPr id="6" name="図 5" descr="Anritsu_setup_logo.jpg"/>
          <p:cNvPicPr>
            <a:picLocks noChangeAspect="1"/>
          </p:cNvPicPr>
          <p:nvPr userDrawn="1"/>
        </p:nvPicPr>
        <p:blipFill rotWithShape="1">
          <a:blip r:embed="rId2">
            <a:extLst>
              <a:ext uri="{28A0092B-C50C-407E-A947-70E740481C1C}">
                <a14:useLocalDpi xmlns:a14="http://schemas.microsoft.com/office/drawing/2010/main" val="0"/>
              </a:ext>
            </a:extLst>
          </a:blip>
          <a:srcRect l="4386" t="18116" b="17860"/>
          <a:stretch/>
        </p:blipFill>
        <p:spPr>
          <a:xfrm>
            <a:off x="70555" y="6307055"/>
            <a:ext cx="2700000" cy="550945"/>
          </a:xfrm>
          <a:prstGeom prst="rect">
            <a:avLst/>
          </a:prstGeom>
        </p:spPr>
      </p:pic>
      <p:sp>
        <p:nvSpPr>
          <p:cNvPr id="2" name="タイトル 1"/>
          <p:cNvSpPr>
            <a:spLocks noGrp="1"/>
          </p:cNvSpPr>
          <p:nvPr>
            <p:ph type="title"/>
          </p:nvPr>
        </p:nvSpPr>
        <p:spPr>
          <a:xfrm>
            <a:off x="465138" y="579438"/>
            <a:ext cx="5626100" cy="1033462"/>
          </a:xfrm>
          <a:prstGeom prst="rect">
            <a:avLst/>
          </a:prstGeom>
        </p:spPr>
        <p:txBody>
          <a:bodyPr>
            <a:normAutofit/>
          </a:bodyPr>
          <a:lstStyle>
            <a:lvl1pPr algn="l">
              <a:defRPr sz="3400" b="1" i="0" cap="none">
                <a:solidFill>
                  <a:srgbClr val="1A1A1A"/>
                </a:solidFill>
                <a:latin typeface="Arial"/>
                <a:cs typeface="Arial"/>
              </a:defRPr>
            </a:lvl1p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465138" y="1663700"/>
            <a:ext cx="5626100" cy="4279900"/>
          </a:xfrm>
          <a:prstGeom prst="rect">
            <a:avLst/>
          </a:prstGeom>
        </p:spPr>
        <p:txBody>
          <a:bodyPr/>
          <a:lstStyle>
            <a:lvl1pPr>
              <a:defRPr>
                <a:solidFill>
                  <a:srgbClr val="1A1A1A"/>
                </a:solidFill>
              </a:defRPr>
            </a:lvl1pPr>
            <a:lvl2pPr>
              <a:defRPr>
                <a:solidFill>
                  <a:srgbClr val="1A1A1A"/>
                </a:solidFill>
              </a:defRPr>
            </a:lvl2pPr>
            <a:lvl3pPr>
              <a:defRPr>
                <a:solidFill>
                  <a:srgbClr val="1A1A1A"/>
                </a:solidFill>
              </a:defRPr>
            </a:lvl3pPr>
            <a:lvl4pPr>
              <a:defRPr>
                <a:solidFill>
                  <a:srgbClr val="1A1A1A"/>
                </a:solidFill>
              </a:defRPr>
            </a:lvl4pPr>
            <a:lvl5pPr>
              <a:defRPr>
                <a:solidFill>
                  <a:srgbClr val="1A1A1A"/>
                </a:solidFil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1" name="スライド番号プレースホルダー 10"/>
          <p:cNvSpPr>
            <a:spLocks noGrp="1"/>
          </p:cNvSpPr>
          <p:nvPr>
            <p:ph type="sldNum" sz="quarter" idx="12"/>
          </p:nvPr>
        </p:nvSpPr>
        <p:spPr/>
        <p:txBody>
          <a:bodyPr/>
          <a:lstStyle/>
          <a:p>
            <a:fld id="{518B76BD-F5AF-3048-942E-0425DD806256}" type="slidenum">
              <a:rPr lang="ja-JP" altLang="en-US" smtClean="0"/>
              <a:pPr/>
              <a:t>‹#›</a:t>
            </a:fld>
            <a:endParaRPr lang="ja-JP" altLang="en-US" dirty="0"/>
          </a:p>
        </p:txBody>
      </p:sp>
      <p:sp>
        <p:nvSpPr>
          <p:cNvPr id="9" name="フッター プレースホルダー 4"/>
          <p:cNvSpPr>
            <a:spLocks noGrp="1"/>
          </p:cNvSpPr>
          <p:nvPr>
            <p:ph type="ftr" sz="quarter" idx="3"/>
          </p:nvPr>
        </p:nvSpPr>
        <p:spPr>
          <a:xfrm>
            <a:off x="5221800" y="6424385"/>
            <a:ext cx="3693599" cy="180000"/>
          </a:xfrm>
          <a:prstGeom prst="rect">
            <a:avLst/>
          </a:prstGeom>
        </p:spPr>
        <p:txBody>
          <a:bodyPr vert="horz" lIns="91440" tIns="45720" rIns="91440" bIns="45720" rtlCol="0" anchor="ctr"/>
          <a:lstStyle>
            <a:lvl1pPr algn="r">
              <a:defRPr sz="850">
                <a:solidFill>
                  <a:schemeClr val="tx1"/>
                </a:solidFill>
                <a:latin typeface="Arial"/>
                <a:cs typeface="Arial"/>
              </a:defRPr>
            </a:lvl1pPr>
          </a:lstStyle>
          <a:p>
            <a:r>
              <a:rPr lang="en-US" altLang="ja-JP" dirty="0" smtClean="0"/>
              <a:t>Slide Title or URL</a:t>
            </a:r>
            <a:endParaRPr lang="ja-JP" altLang="en-US" dirty="0"/>
          </a:p>
        </p:txBody>
      </p:sp>
    </p:spTree>
    <p:extLst>
      <p:ext uri="{BB962C8B-B14F-4D97-AF65-F5344CB8AC3E}">
        <p14:creationId xmlns:p14="http://schemas.microsoft.com/office/powerpoint/2010/main" val="15455454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gular page_01">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lvl1pPr>
              <a:defRPr sz="3000"/>
            </a:lvl1pPr>
          </a:lstStyle>
          <a:p>
            <a:r>
              <a:rPr kumimoji="1" lang="ja-JP" altLang="en-US" dirty="0" smtClean="0"/>
              <a:t>マスター タイトルの書式設定</a:t>
            </a:r>
            <a:endParaRPr kumimoji="1" lang="ja-JP" altLang="en-US" dirty="0"/>
          </a:p>
        </p:txBody>
      </p:sp>
      <p:cxnSp>
        <p:nvCxnSpPr>
          <p:cNvPr id="9" name="直線コネクタ 10"/>
          <p:cNvCxnSpPr>
            <a:cxnSpLocks noChangeShapeType="1"/>
          </p:cNvCxnSpPr>
          <p:nvPr/>
        </p:nvCxnSpPr>
        <p:spPr bwMode="auto">
          <a:xfrm>
            <a:off x="0" y="6289499"/>
            <a:ext cx="9144000" cy="0"/>
          </a:xfrm>
          <a:prstGeom prst="line">
            <a:avLst/>
          </a:prstGeom>
          <a:noFill/>
          <a:ln w="3175">
            <a:solidFill>
              <a:srgbClr val="474747"/>
            </a:solidFill>
            <a:round/>
            <a:headEnd/>
            <a:tailEnd/>
          </a:ln>
          <a:extLst>
            <a:ext uri="{909E8E84-426E-40DD-AFC4-6F175D3DCCD1}">
              <a14:hiddenFill xmlns:a14="http://schemas.microsoft.com/office/drawing/2010/main">
                <a:noFill/>
              </a14:hiddenFill>
            </a:ext>
          </a:extLst>
        </p:spPr>
      </p:cxnSp>
      <p:sp>
        <p:nvSpPr>
          <p:cNvPr id="11" name="日付プレースホルダー 10"/>
          <p:cNvSpPr>
            <a:spLocks noGrp="1"/>
          </p:cNvSpPr>
          <p:nvPr>
            <p:ph type="dt" sz="half" idx="10"/>
          </p:nvPr>
        </p:nvSpPr>
        <p:spPr/>
        <p:txBody>
          <a:bodyPr/>
          <a:lstStyle/>
          <a:p>
            <a:fld id="{D42C9A79-6E90-1742-9351-FB54BC1C4CED}" type="datetime1">
              <a:rPr lang="ja-JP" altLang="en-US" smtClean="0"/>
              <a:t>2014/6/13</a:t>
            </a:fld>
            <a:endParaRPr lang="ja-JP" altLang="en-US" dirty="0"/>
          </a:p>
        </p:txBody>
      </p:sp>
      <p:sp>
        <p:nvSpPr>
          <p:cNvPr id="13" name="スライド番号プレースホルダー 12"/>
          <p:cNvSpPr>
            <a:spLocks noGrp="1"/>
          </p:cNvSpPr>
          <p:nvPr>
            <p:ph type="sldNum" sz="quarter" idx="12"/>
          </p:nvPr>
        </p:nvSpPr>
        <p:spPr/>
        <p:txBody>
          <a:bodyPr/>
          <a:lstStyle/>
          <a:p>
            <a:fld id="{518B76BD-F5AF-3048-942E-0425DD806256}" type="slidenum">
              <a:rPr lang="ja-JP" altLang="en-US" smtClean="0"/>
              <a:pPr/>
              <a:t>‹#›</a:t>
            </a:fld>
            <a:endParaRPr lang="ja-JP" altLang="en-US" dirty="0"/>
          </a:p>
        </p:txBody>
      </p:sp>
      <p:pic>
        <p:nvPicPr>
          <p:cNvPr id="14" name="図 13" descr="Anritsu_setup_logo.jpg"/>
          <p:cNvPicPr>
            <a:picLocks noChangeAspect="1"/>
          </p:cNvPicPr>
          <p:nvPr/>
        </p:nvPicPr>
        <p:blipFill rotWithShape="1">
          <a:blip r:embed="rId2">
            <a:extLst>
              <a:ext uri="{28A0092B-C50C-407E-A947-70E740481C1C}">
                <a14:useLocalDpi xmlns:a14="http://schemas.microsoft.com/office/drawing/2010/main" val="0"/>
              </a:ext>
            </a:extLst>
          </a:blip>
          <a:srcRect l="4386" t="18116" b="17860"/>
          <a:stretch/>
        </p:blipFill>
        <p:spPr>
          <a:xfrm>
            <a:off x="70555" y="6307055"/>
            <a:ext cx="2700000" cy="550945"/>
          </a:xfrm>
          <a:prstGeom prst="rect">
            <a:avLst/>
          </a:prstGeom>
        </p:spPr>
      </p:pic>
      <p:sp>
        <p:nvSpPr>
          <p:cNvPr id="10" name="コンテンツ プレースホルダー 2"/>
          <p:cNvSpPr>
            <a:spLocks noGrp="1"/>
          </p:cNvSpPr>
          <p:nvPr>
            <p:ph idx="1"/>
          </p:nvPr>
        </p:nvSpPr>
        <p:spPr>
          <a:xfrm>
            <a:off x="318518" y="1066799"/>
            <a:ext cx="8496000" cy="5040000"/>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5" name="フッター プレースホルダー 4"/>
          <p:cNvSpPr>
            <a:spLocks noGrp="1"/>
          </p:cNvSpPr>
          <p:nvPr>
            <p:ph type="ftr" sz="quarter" idx="3"/>
          </p:nvPr>
        </p:nvSpPr>
        <p:spPr>
          <a:xfrm>
            <a:off x="5221800" y="6424385"/>
            <a:ext cx="3693599" cy="180000"/>
          </a:xfrm>
          <a:prstGeom prst="rect">
            <a:avLst/>
          </a:prstGeom>
        </p:spPr>
        <p:txBody>
          <a:bodyPr vert="horz" lIns="91440" tIns="45720" rIns="91440" bIns="45720" rtlCol="0" anchor="ctr"/>
          <a:lstStyle>
            <a:lvl1pPr algn="r">
              <a:defRPr sz="850">
                <a:solidFill>
                  <a:schemeClr val="tx1"/>
                </a:solidFill>
                <a:latin typeface="Arial"/>
                <a:cs typeface="Arial"/>
              </a:defRPr>
            </a:lvl1pPr>
          </a:lstStyle>
          <a:p>
            <a:r>
              <a:rPr lang="en-US" altLang="ja-JP" smtClean="0"/>
              <a:t>Slide Title or URL</a:t>
            </a:r>
            <a:endParaRPr lang="ja-JP" altLang="en-US" dirty="0"/>
          </a:p>
        </p:txBody>
      </p:sp>
      <p:cxnSp>
        <p:nvCxnSpPr>
          <p:cNvPr id="12" name="直線コネクタ 10"/>
          <p:cNvCxnSpPr>
            <a:cxnSpLocks noChangeShapeType="1"/>
          </p:cNvCxnSpPr>
          <p:nvPr userDrawn="1"/>
        </p:nvCxnSpPr>
        <p:spPr bwMode="auto">
          <a:xfrm>
            <a:off x="0" y="6289499"/>
            <a:ext cx="9144000" cy="0"/>
          </a:xfrm>
          <a:prstGeom prst="line">
            <a:avLst/>
          </a:prstGeom>
          <a:noFill/>
          <a:ln w="3175">
            <a:solidFill>
              <a:srgbClr val="474747"/>
            </a:solidFill>
            <a:round/>
            <a:headEnd/>
            <a:tailEnd/>
          </a:ln>
          <a:extLst>
            <a:ext uri="{909E8E84-426E-40DD-AFC4-6F175D3DCCD1}">
              <a14:hiddenFill xmlns:a14="http://schemas.microsoft.com/office/drawing/2010/main">
                <a:noFill/>
              </a14:hiddenFill>
            </a:ext>
          </a:extLst>
        </p:spPr>
      </p:cxnSp>
      <p:pic>
        <p:nvPicPr>
          <p:cNvPr id="16" name="図 15" descr="Anritsu_setup_logo.jpg"/>
          <p:cNvPicPr>
            <a:picLocks noChangeAspect="1"/>
          </p:cNvPicPr>
          <p:nvPr userDrawn="1"/>
        </p:nvPicPr>
        <p:blipFill rotWithShape="1">
          <a:blip r:embed="rId2">
            <a:extLst>
              <a:ext uri="{28A0092B-C50C-407E-A947-70E740481C1C}">
                <a14:useLocalDpi xmlns:a14="http://schemas.microsoft.com/office/drawing/2010/main" val="0"/>
              </a:ext>
            </a:extLst>
          </a:blip>
          <a:srcRect l="4386" t="18116" b="17860"/>
          <a:stretch/>
        </p:blipFill>
        <p:spPr>
          <a:xfrm>
            <a:off x="70555" y="6307055"/>
            <a:ext cx="2700000" cy="550945"/>
          </a:xfrm>
          <a:prstGeom prst="rect">
            <a:avLst/>
          </a:prstGeom>
        </p:spPr>
      </p:pic>
    </p:spTree>
    <p:extLst>
      <p:ext uri="{BB962C8B-B14F-4D97-AF65-F5344CB8AC3E}">
        <p14:creationId xmlns:p14="http://schemas.microsoft.com/office/powerpoint/2010/main" val="139438118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Regular page_0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スライド番号プレースホルダー 6"/>
          <p:cNvSpPr>
            <a:spLocks noGrp="1"/>
          </p:cNvSpPr>
          <p:nvPr>
            <p:ph type="sldNum" sz="quarter" idx="12"/>
          </p:nvPr>
        </p:nvSpPr>
        <p:spPr/>
        <p:txBody>
          <a:bodyPr/>
          <a:lstStyle/>
          <a:p>
            <a:fld id="{518B76BD-F5AF-3048-942E-0425DD806256}" type="slidenum">
              <a:rPr kumimoji="1" lang="ja-JP" altLang="en-US" smtClean="0"/>
              <a:t>‹#›</a:t>
            </a:fld>
            <a:endParaRPr kumimoji="1" lang="ja-JP" altLang="en-US"/>
          </a:p>
        </p:txBody>
      </p:sp>
      <p:pic>
        <p:nvPicPr>
          <p:cNvPr id="11" name="図 10" descr="Anritsu_setup_logo.jpg"/>
          <p:cNvPicPr>
            <a:picLocks noChangeAspect="1"/>
          </p:cNvPicPr>
          <p:nvPr/>
        </p:nvPicPr>
        <p:blipFill rotWithShape="1">
          <a:blip r:embed="rId2">
            <a:extLst>
              <a:ext uri="{28A0092B-C50C-407E-A947-70E740481C1C}">
                <a14:useLocalDpi xmlns:a14="http://schemas.microsoft.com/office/drawing/2010/main" val="0"/>
              </a:ext>
            </a:extLst>
          </a:blip>
          <a:srcRect l="4386" t="18116" b="17860"/>
          <a:stretch/>
        </p:blipFill>
        <p:spPr>
          <a:xfrm>
            <a:off x="70555" y="6307055"/>
            <a:ext cx="2700000" cy="550945"/>
          </a:xfrm>
          <a:prstGeom prst="rect">
            <a:avLst/>
          </a:prstGeom>
        </p:spPr>
      </p:pic>
      <p:cxnSp>
        <p:nvCxnSpPr>
          <p:cNvPr id="12" name="直線コネクタ 10"/>
          <p:cNvCxnSpPr>
            <a:cxnSpLocks noChangeShapeType="1"/>
          </p:cNvCxnSpPr>
          <p:nvPr/>
        </p:nvCxnSpPr>
        <p:spPr bwMode="auto">
          <a:xfrm>
            <a:off x="0" y="6289499"/>
            <a:ext cx="9144000" cy="0"/>
          </a:xfrm>
          <a:prstGeom prst="line">
            <a:avLst/>
          </a:prstGeom>
          <a:noFill/>
          <a:ln w="3175">
            <a:solidFill>
              <a:srgbClr val="474747"/>
            </a:solidFill>
            <a:round/>
            <a:headEnd/>
            <a:tailEnd/>
          </a:ln>
          <a:extLst>
            <a:ext uri="{909E8E84-426E-40DD-AFC4-6F175D3DCCD1}">
              <a14:hiddenFill xmlns:a14="http://schemas.microsoft.com/office/drawing/2010/main">
                <a:noFill/>
              </a14:hiddenFill>
            </a:ext>
          </a:extLst>
        </p:spPr>
      </p:cxnSp>
      <p:sp>
        <p:nvSpPr>
          <p:cNvPr id="9" name="フッター プレースホルダー 4"/>
          <p:cNvSpPr>
            <a:spLocks noGrp="1"/>
          </p:cNvSpPr>
          <p:nvPr>
            <p:ph type="ftr" sz="quarter" idx="3"/>
          </p:nvPr>
        </p:nvSpPr>
        <p:spPr>
          <a:xfrm>
            <a:off x="5221800" y="6424385"/>
            <a:ext cx="3693599" cy="180000"/>
          </a:xfrm>
          <a:prstGeom prst="rect">
            <a:avLst/>
          </a:prstGeom>
        </p:spPr>
        <p:txBody>
          <a:bodyPr vert="horz" lIns="91440" tIns="45720" rIns="91440" bIns="45720" rtlCol="0" anchor="ctr"/>
          <a:lstStyle>
            <a:lvl1pPr algn="r">
              <a:defRPr sz="850">
                <a:solidFill>
                  <a:schemeClr val="tx1"/>
                </a:solidFill>
                <a:latin typeface="Arial"/>
                <a:cs typeface="Arial"/>
              </a:defRPr>
            </a:lvl1pPr>
          </a:lstStyle>
          <a:p>
            <a:r>
              <a:rPr lang="en-US" altLang="ja-JP" smtClean="0"/>
              <a:t>Slide Title or URL</a:t>
            </a:r>
            <a:endParaRPr lang="ja-JP" altLang="en-US" dirty="0"/>
          </a:p>
        </p:txBody>
      </p:sp>
      <p:pic>
        <p:nvPicPr>
          <p:cNvPr id="10" name="図 9" descr="Anritsu_setup_logo.jpg"/>
          <p:cNvPicPr>
            <a:picLocks noChangeAspect="1"/>
          </p:cNvPicPr>
          <p:nvPr userDrawn="1"/>
        </p:nvPicPr>
        <p:blipFill rotWithShape="1">
          <a:blip r:embed="rId2">
            <a:extLst>
              <a:ext uri="{28A0092B-C50C-407E-A947-70E740481C1C}">
                <a14:useLocalDpi xmlns:a14="http://schemas.microsoft.com/office/drawing/2010/main" val="0"/>
              </a:ext>
            </a:extLst>
          </a:blip>
          <a:srcRect l="4386" t="18116" b="17860"/>
          <a:stretch/>
        </p:blipFill>
        <p:spPr>
          <a:xfrm>
            <a:off x="70555" y="6307055"/>
            <a:ext cx="2700000" cy="550945"/>
          </a:xfrm>
          <a:prstGeom prst="rect">
            <a:avLst/>
          </a:prstGeom>
        </p:spPr>
      </p:pic>
      <p:cxnSp>
        <p:nvCxnSpPr>
          <p:cNvPr id="13" name="直線コネクタ 10"/>
          <p:cNvCxnSpPr>
            <a:cxnSpLocks noChangeShapeType="1"/>
          </p:cNvCxnSpPr>
          <p:nvPr userDrawn="1"/>
        </p:nvCxnSpPr>
        <p:spPr bwMode="auto">
          <a:xfrm>
            <a:off x="0" y="6289499"/>
            <a:ext cx="9144000" cy="0"/>
          </a:xfrm>
          <a:prstGeom prst="line">
            <a:avLst/>
          </a:prstGeom>
          <a:noFill/>
          <a:ln w="3175">
            <a:solidFill>
              <a:srgbClr val="474747"/>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88043536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Regular page_03">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5" name="スライド番号プレースホルダー 4"/>
          <p:cNvSpPr>
            <a:spLocks noGrp="1"/>
          </p:cNvSpPr>
          <p:nvPr>
            <p:ph type="sldNum" sz="quarter" idx="12"/>
          </p:nvPr>
        </p:nvSpPr>
        <p:spPr/>
        <p:txBody>
          <a:bodyPr/>
          <a:lstStyle/>
          <a:p>
            <a:fld id="{518B76BD-F5AF-3048-942E-0425DD806256}" type="slidenum">
              <a:rPr kumimoji="1" lang="ja-JP" altLang="en-US" smtClean="0"/>
              <a:t>‹#›</a:t>
            </a:fld>
            <a:endParaRPr kumimoji="1" lang="ja-JP" altLang="en-US"/>
          </a:p>
        </p:txBody>
      </p:sp>
      <p:pic>
        <p:nvPicPr>
          <p:cNvPr id="8" name="図 7" descr="Anritsu_setup_logo.jpg"/>
          <p:cNvPicPr>
            <a:picLocks noChangeAspect="1"/>
          </p:cNvPicPr>
          <p:nvPr/>
        </p:nvPicPr>
        <p:blipFill rotWithShape="1">
          <a:blip r:embed="rId2">
            <a:extLst>
              <a:ext uri="{28A0092B-C50C-407E-A947-70E740481C1C}">
                <a14:useLocalDpi xmlns:a14="http://schemas.microsoft.com/office/drawing/2010/main" val="0"/>
              </a:ext>
            </a:extLst>
          </a:blip>
          <a:srcRect l="4386" t="18116" b="17860"/>
          <a:stretch/>
        </p:blipFill>
        <p:spPr>
          <a:xfrm>
            <a:off x="70555" y="6307055"/>
            <a:ext cx="2700000" cy="550945"/>
          </a:xfrm>
          <a:prstGeom prst="rect">
            <a:avLst/>
          </a:prstGeom>
        </p:spPr>
      </p:pic>
      <p:cxnSp>
        <p:nvCxnSpPr>
          <p:cNvPr id="9" name="直線コネクタ 10"/>
          <p:cNvCxnSpPr>
            <a:cxnSpLocks noChangeShapeType="1"/>
          </p:cNvCxnSpPr>
          <p:nvPr/>
        </p:nvCxnSpPr>
        <p:spPr bwMode="auto">
          <a:xfrm>
            <a:off x="0" y="6289499"/>
            <a:ext cx="9144000" cy="0"/>
          </a:xfrm>
          <a:prstGeom prst="line">
            <a:avLst/>
          </a:prstGeom>
          <a:noFill/>
          <a:ln w="3175">
            <a:solidFill>
              <a:srgbClr val="474747"/>
            </a:solidFill>
            <a:round/>
            <a:headEnd/>
            <a:tailEnd/>
          </a:ln>
          <a:extLst>
            <a:ext uri="{909E8E84-426E-40DD-AFC4-6F175D3DCCD1}">
              <a14:hiddenFill xmlns:a14="http://schemas.microsoft.com/office/drawing/2010/main">
                <a:noFill/>
              </a14:hiddenFill>
            </a:ext>
          </a:extLst>
        </p:spPr>
      </p:cxnSp>
      <p:sp>
        <p:nvSpPr>
          <p:cNvPr id="7" name="フッター プレースホルダー 4"/>
          <p:cNvSpPr>
            <a:spLocks noGrp="1"/>
          </p:cNvSpPr>
          <p:nvPr>
            <p:ph type="ftr" sz="quarter" idx="3"/>
          </p:nvPr>
        </p:nvSpPr>
        <p:spPr>
          <a:xfrm>
            <a:off x="5221800" y="6424385"/>
            <a:ext cx="3693599" cy="180000"/>
          </a:xfrm>
          <a:prstGeom prst="rect">
            <a:avLst/>
          </a:prstGeom>
        </p:spPr>
        <p:txBody>
          <a:bodyPr vert="horz" lIns="91440" tIns="45720" rIns="91440" bIns="45720" rtlCol="0" anchor="ctr"/>
          <a:lstStyle>
            <a:lvl1pPr algn="r">
              <a:defRPr sz="850">
                <a:solidFill>
                  <a:schemeClr val="tx1"/>
                </a:solidFill>
                <a:latin typeface="Arial"/>
                <a:cs typeface="Arial"/>
              </a:defRPr>
            </a:lvl1pPr>
          </a:lstStyle>
          <a:p>
            <a:r>
              <a:rPr lang="en-US" altLang="ja-JP" smtClean="0"/>
              <a:t>Slide Title or URL</a:t>
            </a:r>
            <a:endParaRPr lang="ja-JP" altLang="en-US" dirty="0"/>
          </a:p>
        </p:txBody>
      </p:sp>
      <p:pic>
        <p:nvPicPr>
          <p:cNvPr id="10" name="図 9" descr="Anritsu_setup_logo.jpg"/>
          <p:cNvPicPr>
            <a:picLocks noChangeAspect="1"/>
          </p:cNvPicPr>
          <p:nvPr userDrawn="1"/>
        </p:nvPicPr>
        <p:blipFill rotWithShape="1">
          <a:blip r:embed="rId2">
            <a:extLst>
              <a:ext uri="{28A0092B-C50C-407E-A947-70E740481C1C}">
                <a14:useLocalDpi xmlns:a14="http://schemas.microsoft.com/office/drawing/2010/main" val="0"/>
              </a:ext>
            </a:extLst>
          </a:blip>
          <a:srcRect l="4386" t="18116" b="17860"/>
          <a:stretch/>
        </p:blipFill>
        <p:spPr>
          <a:xfrm>
            <a:off x="70555" y="6307055"/>
            <a:ext cx="2700000" cy="550945"/>
          </a:xfrm>
          <a:prstGeom prst="rect">
            <a:avLst/>
          </a:prstGeom>
        </p:spPr>
      </p:pic>
      <p:cxnSp>
        <p:nvCxnSpPr>
          <p:cNvPr id="11" name="直線コネクタ 10"/>
          <p:cNvCxnSpPr>
            <a:cxnSpLocks noChangeShapeType="1"/>
          </p:cNvCxnSpPr>
          <p:nvPr userDrawn="1"/>
        </p:nvCxnSpPr>
        <p:spPr bwMode="auto">
          <a:xfrm>
            <a:off x="0" y="6289499"/>
            <a:ext cx="9144000" cy="0"/>
          </a:xfrm>
          <a:prstGeom prst="line">
            <a:avLst/>
          </a:prstGeom>
          <a:noFill/>
          <a:ln w="3175">
            <a:solidFill>
              <a:srgbClr val="474747"/>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55594784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Regular page_04">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518B76BD-F5AF-3048-942E-0425DD806256}" type="slidenum">
              <a:rPr kumimoji="1" lang="ja-JP" altLang="en-US" smtClean="0"/>
              <a:t>‹#›</a:t>
            </a:fld>
            <a:endParaRPr kumimoji="1" lang="ja-JP" altLang="en-US"/>
          </a:p>
        </p:txBody>
      </p:sp>
      <p:pic>
        <p:nvPicPr>
          <p:cNvPr id="7" name="図 6" descr="Anritsu_setup_logo.jpg"/>
          <p:cNvPicPr>
            <a:picLocks noChangeAspect="1"/>
          </p:cNvPicPr>
          <p:nvPr/>
        </p:nvPicPr>
        <p:blipFill rotWithShape="1">
          <a:blip r:embed="rId2">
            <a:extLst>
              <a:ext uri="{28A0092B-C50C-407E-A947-70E740481C1C}">
                <a14:useLocalDpi xmlns:a14="http://schemas.microsoft.com/office/drawing/2010/main" val="0"/>
              </a:ext>
            </a:extLst>
          </a:blip>
          <a:srcRect l="4386" t="18116" b="17860"/>
          <a:stretch/>
        </p:blipFill>
        <p:spPr>
          <a:xfrm>
            <a:off x="70555" y="6307055"/>
            <a:ext cx="2700000" cy="550945"/>
          </a:xfrm>
          <a:prstGeom prst="rect">
            <a:avLst/>
          </a:prstGeom>
        </p:spPr>
      </p:pic>
      <p:cxnSp>
        <p:nvCxnSpPr>
          <p:cNvPr id="8" name="直線コネクタ 10"/>
          <p:cNvCxnSpPr>
            <a:cxnSpLocks noChangeShapeType="1"/>
          </p:cNvCxnSpPr>
          <p:nvPr/>
        </p:nvCxnSpPr>
        <p:spPr bwMode="auto">
          <a:xfrm>
            <a:off x="0" y="6289499"/>
            <a:ext cx="9144000" cy="0"/>
          </a:xfrm>
          <a:prstGeom prst="line">
            <a:avLst/>
          </a:prstGeom>
          <a:noFill/>
          <a:ln w="3175">
            <a:solidFill>
              <a:srgbClr val="474747"/>
            </a:solidFill>
            <a:round/>
            <a:headEnd/>
            <a:tailEnd/>
          </a:ln>
          <a:extLst>
            <a:ext uri="{909E8E84-426E-40DD-AFC4-6F175D3DCCD1}">
              <a14:hiddenFill xmlns:a14="http://schemas.microsoft.com/office/drawing/2010/main">
                <a:noFill/>
              </a14:hiddenFill>
            </a:ext>
          </a:extLst>
        </p:spPr>
      </p:cxnSp>
      <p:sp>
        <p:nvSpPr>
          <p:cNvPr id="6" name="フッター プレースホルダー 4"/>
          <p:cNvSpPr>
            <a:spLocks noGrp="1"/>
          </p:cNvSpPr>
          <p:nvPr>
            <p:ph type="ftr" sz="quarter" idx="3"/>
          </p:nvPr>
        </p:nvSpPr>
        <p:spPr>
          <a:xfrm>
            <a:off x="5221800" y="6424385"/>
            <a:ext cx="3693599" cy="180000"/>
          </a:xfrm>
          <a:prstGeom prst="rect">
            <a:avLst/>
          </a:prstGeom>
        </p:spPr>
        <p:txBody>
          <a:bodyPr vert="horz" lIns="91440" tIns="45720" rIns="91440" bIns="45720" rtlCol="0" anchor="ctr"/>
          <a:lstStyle>
            <a:lvl1pPr algn="r">
              <a:defRPr sz="850">
                <a:solidFill>
                  <a:schemeClr val="tx1"/>
                </a:solidFill>
                <a:latin typeface="Arial"/>
                <a:cs typeface="Arial"/>
              </a:defRPr>
            </a:lvl1pPr>
          </a:lstStyle>
          <a:p>
            <a:r>
              <a:rPr lang="en-US" altLang="ja-JP" smtClean="0"/>
              <a:t>Slide Title or URL</a:t>
            </a:r>
            <a:endParaRPr lang="ja-JP" altLang="en-US" dirty="0"/>
          </a:p>
        </p:txBody>
      </p:sp>
      <p:pic>
        <p:nvPicPr>
          <p:cNvPr id="9" name="図 8" descr="Anritsu_setup_logo.jpg"/>
          <p:cNvPicPr>
            <a:picLocks noChangeAspect="1"/>
          </p:cNvPicPr>
          <p:nvPr userDrawn="1"/>
        </p:nvPicPr>
        <p:blipFill rotWithShape="1">
          <a:blip r:embed="rId2">
            <a:extLst>
              <a:ext uri="{28A0092B-C50C-407E-A947-70E740481C1C}">
                <a14:useLocalDpi xmlns:a14="http://schemas.microsoft.com/office/drawing/2010/main" val="0"/>
              </a:ext>
            </a:extLst>
          </a:blip>
          <a:srcRect l="4386" t="18116" b="17860"/>
          <a:stretch/>
        </p:blipFill>
        <p:spPr>
          <a:xfrm>
            <a:off x="70555" y="6307055"/>
            <a:ext cx="2700000" cy="550945"/>
          </a:xfrm>
          <a:prstGeom prst="rect">
            <a:avLst/>
          </a:prstGeom>
        </p:spPr>
      </p:pic>
      <p:cxnSp>
        <p:nvCxnSpPr>
          <p:cNvPr id="10" name="直線コネクタ 10"/>
          <p:cNvCxnSpPr>
            <a:cxnSpLocks noChangeShapeType="1"/>
          </p:cNvCxnSpPr>
          <p:nvPr userDrawn="1"/>
        </p:nvCxnSpPr>
        <p:spPr bwMode="auto">
          <a:xfrm>
            <a:off x="0" y="6289499"/>
            <a:ext cx="9144000" cy="0"/>
          </a:xfrm>
          <a:prstGeom prst="line">
            <a:avLst/>
          </a:prstGeom>
          <a:noFill/>
          <a:ln w="3175">
            <a:solidFill>
              <a:srgbClr val="474747"/>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3449699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Final page">
    <p:spTree>
      <p:nvGrpSpPr>
        <p:cNvPr id="1" name=""/>
        <p:cNvGrpSpPr/>
        <p:nvPr/>
      </p:nvGrpSpPr>
      <p:grpSpPr>
        <a:xfrm>
          <a:off x="0" y="0"/>
          <a:ext cx="0" cy="0"/>
          <a:chOff x="0" y="0"/>
          <a:chExt cx="0" cy="0"/>
        </a:xfrm>
      </p:grpSpPr>
      <p:sp>
        <p:nvSpPr>
          <p:cNvPr id="4" name="正方形/長方形 7"/>
          <p:cNvSpPr>
            <a:spLocks noChangeArrowheads="1"/>
          </p:cNvSpPr>
          <p:nvPr/>
        </p:nvSpPr>
        <p:spPr bwMode="auto">
          <a:xfrm>
            <a:off x="0" y="0"/>
            <a:ext cx="9144000" cy="6858000"/>
          </a:xfrm>
          <a:prstGeom prst="rect">
            <a:avLst/>
          </a:prstGeom>
          <a:solidFill>
            <a:srgbClr val="0FAF46"/>
          </a:solidFill>
          <a:ln>
            <a:noFill/>
          </a:ln>
          <a:extLst/>
        </p:spPr>
        <p:txBody>
          <a:bodyPr wrap="none">
            <a:spAutoFit/>
          </a:bodyPr>
          <a:lstStyle/>
          <a:p>
            <a:endParaRPr lang="ja-JP" altLang="en-US" dirty="0"/>
          </a:p>
        </p:txBody>
      </p:sp>
      <p:pic>
        <p:nvPicPr>
          <p:cNvPr id="3" name="図 8" descr="Anritsu_white_logo.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32088" y="2724150"/>
            <a:ext cx="3563937"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図 8" descr="Anritsu_white_logo.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32088" y="2724150"/>
            <a:ext cx="3563937"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正方形/長方形 7"/>
          <p:cNvSpPr>
            <a:spLocks noChangeArrowheads="1"/>
          </p:cNvSpPr>
          <p:nvPr userDrawn="1"/>
        </p:nvSpPr>
        <p:spPr bwMode="auto">
          <a:xfrm>
            <a:off x="0" y="0"/>
            <a:ext cx="9144000" cy="6858000"/>
          </a:xfrm>
          <a:prstGeom prst="rect">
            <a:avLst/>
          </a:prstGeom>
          <a:solidFill>
            <a:srgbClr val="0FAF46"/>
          </a:solidFill>
          <a:ln>
            <a:noFill/>
          </a:ln>
          <a:extLst/>
        </p:spPr>
        <p:txBody>
          <a:bodyPr wrap="none">
            <a:spAutoFit/>
          </a:bodyPr>
          <a:lstStyle/>
          <a:p>
            <a:endParaRPr lang="ja-JP" altLang="en-US" dirty="0"/>
          </a:p>
        </p:txBody>
      </p:sp>
      <p:pic>
        <p:nvPicPr>
          <p:cNvPr id="7" name="図 8" descr="Anritsu_white_logo.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732088" y="2724150"/>
            <a:ext cx="3563937"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38421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ver page without images">
    <p:spTree>
      <p:nvGrpSpPr>
        <p:cNvPr id="1" name=""/>
        <p:cNvGrpSpPr/>
        <p:nvPr/>
      </p:nvGrpSpPr>
      <p:grpSpPr>
        <a:xfrm>
          <a:off x="0" y="0"/>
          <a:ext cx="0" cy="0"/>
          <a:chOff x="0" y="0"/>
          <a:chExt cx="0" cy="0"/>
        </a:xfrm>
      </p:grpSpPr>
      <p:pic>
        <p:nvPicPr>
          <p:cNvPr id="4" name="図 3" descr="Anritsu_setup_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588" y="5634038"/>
            <a:ext cx="3996000" cy="1217726"/>
          </a:xfrm>
          <a:prstGeom prst="rect">
            <a:avLst/>
          </a:prstGeom>
        </p:spPr>
      </p:pic>
      <p:pic>
        <p:nvPicPr>
          <p:cNvPr id="2" name="図 1" descr="Anritsu_setup_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588" y="5634038"/>
            <a:ext cx="4016587" cy="1224000"/>
          </a:xfrm>
          <a:prstGeom prst="rect">
            <a:avLst/>
          </a:prstGeom>
        </p:spPr>
      </p:pic>
      <p:sp>
        <p:nvSpPr>
          <p:cNvPr id="3" name="正方形/長方形 2"/>
          <p:cNvSpPr/>
          <p:nvPr/>
        </p:nvSpPr>
        <p:spPr>
          <a:xfrm>
            <a:off x="4824000" y="5634038"/>
            <a:ext cx="4320000" cy="1224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flipV="1">
            <a:off x="0" y="5433510"/>
            <a:ext cx="9144000" cy="146490"/>
          </a:xfrm>
          <a:prstGeom prst="rect">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サブタイトル 2"/>
          <p:cNvSpPr>
            <a:spLocks noGrp="1"/>
          </p:cNvSpPr>
          <p:nvPr>
            <p:ph type="subTitle" idx="1"/>
          </p:nvPr>
        </p:nvSpPr>
        <p:spPr>
          <a:xfrm>
            <a:off x="503390" y="3419842"/>
            <a:ext cx="8145310" cy="467685"/>
          </a:xfrm>
          <a:prstGeom prst="rect">
            <a:avLst/>
          </a:prstGeom>
        </p:spPr>
        <p:txBody>
          <a:bodyPr/>
          <a:lstStyle>
            <a:lvl1pPr marL="0" indent="0" algn="l">
              <a:buNone/>
              <a:defRPr sz="2200" b="1" i="0">
                <a:solidFill>
                  <a:srgbClr val="333333"/>
                </a:solidFill>
                <a:latin typeface="Arial"/>
                <a:cs typeface="Aria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dirty="0"/>
          </a:p>
        </p:txBody>
      </p:sp>
      <p:sp>
        <p:nvSpPr>
          <p:cNvPr id="19" name="コンテンツ プレースホルダー 12"/>
          <p:cNvSpPr>
            <a:spLocks noGrp="1"/>
          </p:cNvSpPr>
          <p:nvPr>
            <p:ph sz="quarter" idx="12"/>
          </p:nvPr>
        </p:nvSpPr>
        <p:spPr>
          <a:xfrm>
            <a:off x="498859" y="3896246"/>
            <a:ext cx="8149841" cy="804429"/>
          </a:xfrm>
          <a:prstGeom prst="rect">
            <a:avLst/>
          </a:prstGeom>
        </p:spPr>
        <p:txBody>
          <a:bodyPr/>
          <a:lstStyle>
            <a:lvl1pPr marL="0" marR="0" indent="0" algn="l" defTabSz="914400" rtl="0" eaLnBrk="0" fontAlgn="base" latinLnBrk="0" hangingPunct="0">
              <a:lnSpc>
                <a:spcPct val="100000"/>
              </a:lnSpc>
              <a:spcBef>
                <a:spcPct val="20000"/>
              </a:spcBef>
              <a:spcAft>
                <a:spcPct val="0"/>
              </a:spcAft>
              <a:buClrTx/>
              <a:buSzTx/>
              <a:buFontTx/>
              <a:buNone/>
              <a:tabLst/>
              <a:defRPr sz="1500" b="0" i="0">
                <a:solidFill>
                  <a:srgbClr val="333333"/>
                </a:solidFill>
                <a:latin typeface="Arial"/>
                <a:cs typeface="Arial"/>
              </a:defRPr>
            </a:lvl1pPr>
          </a:lstStyle>
          <a:p>
            <a:pPr lvl="0"/>
            <a:r>
              <a:rPr lang="ja-JP" altLang="en-US" smtClean="0"/>
              <a:t>マスター テキストの書式設定</a:t>
            </a:r>
          </a:p>
        </p:txBody>
      </p:sp>
      <p:sp>
        <p:nvSpPr>
          <p:cNvPr id="20" name="テキスト プレースホルダー 8"/>
          <p:cNvSpPr>
            <a:spLocks noGrp="1"/>
          </p:cNvSpPr>
          <p:nvPr>
            <p:ph type="body" sz="quarter" idx="13"/>
          </p:nvPr>
        </p:nvSpPr>
        <p:spPr>
          <a:xfrm>
            <a:off x="499534" y="4704646"/>
            <a:ext cx="8149166" cy="533400"/>
          </a:xfrm>
        </p:spPr>
        <p:txBody>
          <a:bodyPr/>
          <a:lstStyle>
            <a:lvl1pPr marL="0" indent="0">
              <a:buNone/>
              <a:defRPr sz="1300" b="0" i="0" baseline="0">
                <a:solidFill>
                  <a:srgbClr val="333333"/>
                </a:solidFill>
                <a:latin typeface="Arial"/>
                <a:cs typeface="Arial"/>
              </a:defRPr>
            </a:lvl1pPr>
          </a:lstStyle>
          <a:p>
            <a:pPr lvl="0"/>
            <a:r>
              <a:rPr lang="ja-JP" altLang="en-US" smtClean="0"/>
              <a:t>マスター テキストの書式設定</a:t>
            </a:r>
          </a:p>
        </p:txBody>
      </p:sp>
      <p:sp>
        <p:nvSpPr>
          <p:cNvPr id="21" name="タイトル 1"/>
          <p:cNvSpPr>
            <a:spLocks noGrp="1"/>
          </p:cNvSpPr>
          <p:nvPr>
            <p:ph type="ctrTitle"/>
          </p:nvPr>
        </p:nvSpPr>
        <p:spPr>
          <a:xfrm>
            <a:off x="491684" y="345325"/>
            <a:ext cx="8157016" cy="1470025"/>
          </a:xfrm>
          <a:prstGeom prst="rect">
            <a:avLst/>
          </a:prstGeom>
        </p:spPr>
        <p:txBody>
          <a:bodyPr anchor="t" anchorCtr="0"/>
          <a:lstStyle>
            <a:lvl1pPr algn="l">
              <a:defRPr sz="4300" b="1" i="0">
                <a:solidFill>
                  <a:srgbClr val="333333"/>
                </a:solidFill>
                <a:latin typeface="Arial"/>
                <a:cs typeface="Arial"/>
              </a:defRPr>
            </a:lvl1pPr>
          </a:lstStyle>
          <a:p>
            <a:r>
              <a:rPr lang="ja-JP" altLang="en-US" smtClean="0"/>
              <a:t>マスター タイトルの書式設定</a:t>
            </a:r>
            <a:endParaRPr lang="ja-JP" altLang="en-US" dirty="0"/>
          </a:p>
        </p:txBody>
      </p:sp>
    </p:spTree>
    <p:extLst>
      <p:ext uri="{BB962C8B-B14F-4D97-AF65-F5344CB8AC3E}">
        <p14:creationId xmlns:p14="http://schemas.microsoft.com/office/powerpoint/2010/main" val="25427168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ver page with images">
    <p:spTree>
      <p:nvGrpSpPr>
        <p:cNvPr id="1" name=""/>
        <p:cNvGrpSpPr/>
        <p:nvPr/>
      </p:nvGrpSpPr>
      <p:grpSpPr>
        <a:xfrm>
          <a:off x="0" y="0"/>
          <a:ext cx="0" cy="0"/>
          <a:chOff x="0" y="0"/>
          <a:chExt cx="0" cy="0"/>
        </a:xfrm>
      </p:grpSpPr>
      <p:pic>
        <p:nvPicPr>
          <p:cNvPr id="4" name="図 3" descr="Anritsu_setup_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588" y="5634038"/>
            <a:ext cx="3996000" cy="1217726"/>
          </a:xfrm>
          <a:prstGeom prst="rect">
            <a:avLst/>
          </a:prstGeom>
        </p:spPr>
      </p:pic>
      <p:pic>
        <p:nvPicPr>
          <p:cNvPr id="2" name="図 1" descr="Anritsu_setup_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588" y="5634038"/>
            <a:ext cx="4016587" cy="1224000"/>
          </a:xfrm>
          <a:prstGeom prst="rect">
            <a:avLst/>
          </a:prstGeom>
        </p:spPr>
      </p:pic>
      <p:sp>
        <p:nvSpPr>
          <p:cNvPr id="3" name="正方形/長方形 2"/>
          <p:cNvSpPr/>
          <p:nvPr/>
        </p:nvSpPr>
        <p:spPr>
          <a:xfrm>
            <a:off x="4824000" y="5634038"/>
            <a:ext cx="4320000" cy="1224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flipV="1">
            <a:off x="0" y="5433510"/>
            <a:ext cx="9144000" cy="146490"/>
          </a:xfrm>
          <a:prstGeom prst="rect">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3" name="正方形/長方形 9"/>
          <p:cNvSpPr>
            <a:spLocks noChangeArrowheads="1"/>
          </p:cNvSpPr>
          <p:nvPr/>
        </p:nvSpPr>
        <p:spPr bwMode="auto">
          <a:xfrm>
            <a:off x="6624000" y="0"/>
            <a:ext cx="2520000" cy="5580000"/>
          </a:xfrm>
          <a:prstGeom prst="rect">
            <a:avLst/>
          </a:prstGeom>
          <a:solidFill>
            <a:srgbClr val="C8C8C8"/>
          </a:solidFill>
          <a:ln>
            <a:noFill/>
          </a:ln>
          <a:extLst/>
        </p:spPr>
        <p:txBody>
          <a:bodyPr>
            <a:spAutoFit/>
          </a:bodyPr>
          <a:lstStyle/>
          <a:p>
            <a:endParaRPr lang="ja-JP" altLang="en-US" dirty="0"/>
          </a:p>
        </p:txBody>
      </p:sp>
      <p:sp>
        <p:nvSpPr>
          <p:cNvPr id="14" name="Text Box 4"/>
          <p:cNvSpPr txBox="1">
            <a:spLocks noChangeArrowheads="1"/>
          </p:cNvSpPr>
          <p:nvPr/>
        </p:nvSpPr>
        <p:spPr bwMode="auto">
          <a:xfrm>
            <a:off x="6586538" y="2667102"/>
            <a:ext cx="2557462" cy="461665"/>
          </a:xfrm>
          <a:prstGeom prst="rect">
            <a:avLst/>
          </a:prstGeom>
          <a:noFill/>
          <a:ln w="12700">
            <a:noFill/>
            <a:miter lim="800000"/>
            <a:headEnd type="none" w="sm" len="sm"/>
            <a:tailEnd type="none" w="sm" len="sm"/>
          </a:ln>
          <a:effectLst/>
        </p:spPr>
        <p:txBody>
          <a:bodyPr>
            <a:spAutoFit/>
          </a:bodyPr>
          <a:lstStyle>
            <a:lvl1pPr eaLnBrk="0" hangingPunct="0">
              <a:defRPr kumimoji="1">
                <a:solidFill>
                  <a:srgbClr val="CC0066"/>
                </a:solidFill>
                <a:latin typeface="Arial" charset="0"/>
                <a:ea typeface="ＭＳ Ｐゴシック" charset="0"/>
                <a:cs typeface="ＭＳ Ｐゴシック" charset="0"/>
              </a:defRPr>
            </a:lvl1pPr>
            <a:lvl2pPr marL="742950" indent="-285750" eaLnBrk="0" hangingPunct="0">
              <a:defRPr kumimoji="1">
                <a:solidFill>
                  <a:srgbClr val="CC0066"/>
                </a:solidFill>
                <a:latin typeface="Arial" charset="0"/>
                <a:ea typeface="ＭＳ Ｐゴシック" charset="0"/>
              </a:defRPr>
            </a:lvl2pPr>
            <a:lvl3pPr marL="1143000" indent="-228600" eaLnBrk="0" hangingPunct="0">
              <a:defRPr kumimoji="1">
                <a:solidFill>
                  <a:srgbClr val="CC0066"/>
                </a:solidFill>
                <a:latin typeface="Arial" charset="0"/>
                <a:ea typeface="ＭＳ Ｐゴシック" charset="0"/>
              </a:defRPr>
            </a:lvl3pPr>
            <a:lvl4pPr marL="1600200" indent="-228600" eaLnBrk="0" hangingPunct="0">
              <a:defRPr kumimoji="1">
                <a:solidFill>
                  <a:srgbClr val="CC0066"/>
                </a:solidFill>
                <a:latin typeface="Arial" charset="0"/>
                <a:ea typeface="ＭＳ Ｐゴシック" charset="0"/>
              </a:defRPr>
            </a:lvl4pPr>
            <a:lvl5pPr marL="2057400" indent="-228600" eaLnBrk="0" hangingPunct="0">
              <a:defRPr kumimoji="1">
                <a:solidFill>
                  <a:srgbClr val="CC0066"/>
                </a:solidFill>
                <a:latin typeface="Arial" charset="0"/>
                <a:ea typeface="ＭＳ Ｐゴシック" charset="0"/>
              </a:defRPr>
            </a:lvl5pPr>
            <a:lvl6pPr marL="2514600" indent="-228600" algn="ctr" eaLnBrk="0" fontAlgn="base" hangingPunct="0">
              <a:spcBef>
                <a:spcPct val="0"/>
              </a:spcBef>
              <a:spcAft>
                <a:spcPct val="0"/>
              </a:spcAft>
              <a:defRPr kumimoji="1">
                <a:solidFill>
                  <a:srgbClr val="CC0066"/>
                </a:solidFill>
                <a:latin typeface="Arial" charset="0"/>
                <a:ea typeface="ＭＳ Ｐゴシック" charset="0"/>
              </a:defRPr>
            </a:lvl6pPr>
            <a:lvl7pPr marL="2971800" indent="-228600" algn="ctr" eaLnBrk="0" fontAlgn="base" hangingPunct="0">
              <a:spcBef>
                <a:spcPct val="0"/>
              </a:spcBef>
              <a:spcAft>
                <a:spcPct val="0"/>
              </a:spcAft>
              <a:defRPr kumimoji="1">
                <a:solidFill>
                  <a:srgbClr val="CC0066"/>
                </a:solidFill>
                <a:latin typeface="Arial" charset="0"/>
                <a:ea typeface="ＭＳ Ｐゴシック" charset="0"/>
              </a:defRPr>
            </a:lvl7pPr>
            <a:lvl8pPr marL="3429000" indent="-228600" algn="ctr" eaLnBrk="0" fontAlgn="base" hangingPunct="0">
              <a:spcBef>
                <a:spcPct val="0"/>
              </a:spcBef>
              <a:spcAft>
                <a:spcPct val="0"/>
              </a:spcAft>
              <a:defRPr kumimoji="1">
                <a:solidFill>
                  <a:srgbClr val="CC0066"/>
                </a:solidFill>
                <a:latin typeface="Arial" charset="0"/>
                <a:ea typeface="ＭＳ Ｐゴシック" charset="0"/>
              </a:defRPr>
            </a:lvl8pPr>
            <a:lvl9pPr marL="3886200" indent="-228600" algn="ctr" eaLnBrk="0" fontAlgn="base" hangingPunct="0">
              <a:spcBef>
                <a:spcPct val="0"/>
              </a:spcBef>
              <a:spcAft>
                <a:spcPct val="0"/>
              </a:spcAft>
              <a:defRPr kumimoji="1">
                <a:solidFill>
                  <a:srgbClr val="CC0066"/>
                </a:solidFill>
                <a:latin typeface="Arial" charset="0"/>
                <a:ea typeface="ＭＳ Ｐゴシック" charset="0"/>
              </a:defRPr>
            </a:lvl9pPr>
          </a:lstStyle>
          <a:p>
            <a:pPr algn="ctr" eaLnBrk="1" hangingPunct="1">
              <a:defRPr/>
            </a:pPr>
            <a:r>
              <a:rPr kumimoji="0" lang="en-US" altLang="ja-JP" sz="1200" dirty="0" smtClean="0">
                <a:solidFill>
                  <a:srgbClr val="7F7F7F"/>
                </a:solidFill>
                <a:cs typeface="Arial" charset="0"/>
              </a:rPr>
              <a:t>Presentation Image</a:t>
            </a:r>
          </a:p>
          <a:p>
            <a:pPr algn="ctr" eaLnBrk="1" hangingPunct="1">
              <a:defRPr/>
            </a:pPr>
            <a:r>
              <a:rPr kumimoji="0" lang="en-US" altLang="ja-JP" sz="1200" dirty="0" smtClean="0">
                <a:solidFill>
                  <a:srgbClr val="7F7F7F"/>
                </a:solidFill>
                <a:cs typeface="Arial" charset="0"/>
              </a:rPr>
              <a:t>(155mm x 70mm)</a:t>
            </a:r>
            <a:endParaRPr kumimoji="0" lang="ja-JP" altLang="en-US" sz="1200" dirty="0" smtClean="0">
              <a:solidFill>
                <a:srgbClr val="7F7F7F"/>
              </a:solidFill>
              <a:cs typeface="Arial" charset="0"/>
            </a:endParaRPr>
          </a:p>
        </p:txBody>
      </p:sp>
      <p:sp>
        <p:nvSpPr>
          <p:cNvPr id="15" name="サブタイトル 2"/>
          <p:cNvSpPr>
            <a:spLocks noGrp="1"/>
          </p:cNvSpPr>
          <p:nvPr>
            <p:ph type="subTitle" idx="1"/>
          </p:nvPr>
        </p:nvSpPr>
        <p:spPr>
          <a:xfrm>
            <a:off x="503390" y="3419842"/>
            <a:ext cx="5592610" cy="467685"/>
          </a:xfrm>
          <a:prstGeom prst="rect">
            <a:avLst/>
          </a:prstGeom>
        </p:spPr>
        <p:txBody>
          <a:bodyPr/>
          <a:lstStyle>
            <a:lvl1pPr marL="0" indent="0" algn="l">
              <a:buNone/>
              <a:defRPr sz="2200" b="1" i="0">
                <a:solidFill>
                  <a:srgbClr val="333333"/>
                </a:solidFill>
                <a:latin typeface="Arial"/>
                <a:cs typeface="Aria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dirty="0"/>
          </a:p>
        </p:txBody>
      </p:sp>
      <p:sp>
        <p:nvSpPr>
          <p:cNvPr id="16" name="コンテンツ プレースホルダー 12"/>
          <p:cNvSpPr>
            <a:spLocks noGrp="1"/>
          </p:cNvSpPr>
          <p:nvPr>
            <p:ph sz="quarter" idx="12"/>
          </p:nvPr>
        </p:nvSpPr>
        <p:spPr>
          <a:xfrm>
            <a:off x="498859" y="3896246"/>
            <a:ext cx="5597141" cy="804429"/>
          </a:xfrm>
          <a:prstGeom prst="rect">
            <a:avLst/>
          </a:prstGeom>
        </p:spPr>
        <p:txBody>
          <a:bodyPr/>
          <a:lstStyle>
            <a:lvl1pPr marL="0" marR="0" indent="0" algn="l" defTabSz="914400" rtl="0" eaLnBrk="0" fontAlgn="base" latinLnBrk="0" hangingPunct="0">
              <a:lnSpc>
                <a:spcPct val="100000"/>
              </a:lnSpc>
              <a:spcBef>
                <a:spcPct val="20000"/>
              </a:spcBef>
              <a:spcAft>
                <a:spcPct val="0"/>
              </a:spcAft>
              <a:buClrTx/>
              <a:buSzTx/>
              <a:buFontTx/>
              <a:buNone/>
              <a:tabLst/>
              <a:defRPr sz="1500" b="0" i="0">
                <a:solidFill>
                  <a:srgbClr val="333333"/>
                </a:solidFill>
                <a:latin typeface="Arial"/>
                <a:cs typeface="Arial"/>
              </a:defRPr>
            </a:lvl1pPr>
          </a:lstStyle>
          <a:p>
            <a:pPr lvl="0"/>
            <a:r>
              <a:rPr lang="ja-JP" altLang="en-US" smtClean="0"/>
              <a:t>マスター テキストの書式設定</a:t>
            </a:r>
          </a:p>
        </p:txBody>
      </p:sp>
      <p:sp>
        <p:nvSpPr>
          <p:cNvPr id="17" name="テキスト プレースホルダー 8"/>
          <p:cNvSpPr>
            <a:spLocks noGrp="1"/>
          </p:cNvSpPr>
          <p:nvPr>
            <p:ph type="body" sz="quarter" idx="13"/>
          </p:nvPr>
        </p:nvSpPr>
        <p:spPr>
          <a:xfrm>
            <a:off x="499534" y="4704646"/>
            <a:ext cx="5596466" cy="533400"/>
          </a:xfrm>
        </p:spPr>
        <p:txBody>
          <a:bodyPr/>
          <a:lstStyle>
            <a:lvl1pPr marL="0" indent="0">
              <a:buNone/>
              <a:defRPr sz="1300" b="0" i="0" baseline="0">
                <a:solidFill>
                  <a:srgbClr val="333333"/>
                </a:solidFill>
                <a:latin typeface="Arial"/>
                <a:cs typeface="Arial"/>
              </a:defRPr>
            </a:lvl1pPr>
          </a:lstStyle>
          <a:p>
            <a:pPr lvl="0"/>
            <a:r>
              <a:rPr lang="ja-JP" altLang="en-US" smtClean="0"/>
              <a:t>マスター テキストの書式設定</a:t>
            </a:r>
          </a:p>
        </p:txBody>
      </p:sp>
      <p:sp>
        <p:nvSpPr>
          <p:cNvPr id="18" name="タイトル 1"/>
          <p:cNvSpPr>
            <a:spLocks noGrp="1"/>
          </p:cNvSpPr>
          <p:nvPr>
            <p:ph type="ctrTitle"/>
          </p:nvPr>
        </p:nvSpPr>
        <p:spPr>
          <a:xfrm>
            <a:off x="491684" y="345325"/>
            <a:ext cx="5599554" cy="1470025"/>
          </a:xfrm>
          <a:prstGeom prst="rect">
            <a:avLst/>
          </a:prstGeom>
        </p:spPr>
        <p:txBody>
          <a:bodyPr/>
          <a:lstStyle>
            <a:lvl1pPr algn="l">
              <a:defRPr sz="4300" b="1" i="0">
                <a:solidFill>
                  <a:srgbClr val="333333"/>
                </a:solidFill>
                <a:latin typeface="Arial"/>
                <a:cs typeface="Arial"/>
              </a:defRPr>
            </a:lvl1pPr>
          </a:lstStyle>
          <a:p>
            <a:r>
              <a:rPr lang="ja-JP" altLang="en-US" dirty="0" smtClean="0"/>
              <a:t>マスター タイトルの書式設定</a:t>
            </a:r>
            <a:endParaRPr lang="ja-JP" altLang="en-US" dirty="0"/>
          </a:p>
        </p:txBody>
      </p:sp>
    </p:spTree>
    <p:extLst>
      <p:ext uri="{BB962C8B-B14F-4D97-AF65-F5344CB8AC3E}">
        <p14:creationId xmlns:p14="http://schemas.microsoft.com/office/powerpoint/2010/main" val="680169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Final page">
    <p:spTree>
      <p:nvGrpSpPr>
        <p:cNvPr id="1" name=""/>
        <p:cNvGrpSpPr/>
        <p:nvPr/>
      </p:nvGrpSpPr>
      <p:grpSpPr>
        <a:xfrm>
          <a:off x="0" y="0"/>
          <a:ext cx="0" cy="0"/>
          <a:chOff x="0" y="0"/>
          <a:chExt cx="0" cy="0"/>
        </a:xfrm>
      </p:grpSpPr>
      <p:sp>
        <p:nvSpPr>
          <p:cNvPr id="2" name="正方形/長方形 1"/>
          <p:cNvSpPr/>
          <p:nvPr/>
        </p:nvSpPr>
        <p:spPr>
          <a:xfrm>
            <a:off x="4824000" y="5634038"/>
            <a:ext cx="4320000" cy="1224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3342" y="2724150"/>
            <a:ext cx="3572683" cy="131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正方形/長方形 3"/>
          <p:cNvSpPr/>
          <p:nvPr userDrawn="1"/>
        </p:nvSpPr>
        <p:spPr>
          <a:xfrm>
            <a:off x="4824000" y="5634038"/>
            <a:ext cx="4320000" cy="1224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3997951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ver page with images">
    <p:spTree>
      <p:nvGrpSpPr>
        <p:cNvPr id="1" name=""/>
        <p:cNvGrpSpPr/>
        <p:nvPr/>
      </p:nvGrpSpPr>
      <p:grpSpPr>
        <a:xfrm>
          <a:off x="0" y="0"/>
          <a:ext cx="0" cy="0"/>
          <a:chOff x="0" y="0"/>
          <a:chExt cx="0" cy="0"/>
        </a:xfrm>
      </p:grpSpPr>
      <p:sp>
        <p:nvSpPr>
          <p:cNvPr id="20" name="正方形/長方形 7"/>
          <p:cNvSpPr>
            <a:spLocks noChangeArrowheads="1"/>
          </p:cNvSpPr>
          <p:nvPr userDrawn="1"/>
        </p:nvSpPr>
        <p:spPr bwMode="auto">
          <a:xfrm>
            <a:off x="0" y="0"/>
            <a:ext cx="9144000" cy="5580000"/>
          </a:xfrm>
          <a:prstGeom prst="rect">
            <a:avLst/>
          </a:prstGeom>
          <a:solidFill>
            <a:srgbClr val="0FAF46"/>
          </a:solidFill>
          <a:ln>
            <a:noFill/>
          </a:ln>
          <a:extLst/>
        </p:spPr>
        <p:txBody>
          <a:bodyPr>
            <a:spAutoFit/>
          </a:bodyPr>
          <a:lstStyle/>
          <a:p>
            <a:endParaRPr lang="ja-JP" altLang="en-US" dirty="0"/>
          </a:p>
        </p:txBody>
      </p:sp>
      <p:sp>
        <p:nvSpPr>
          <p:cNvPr id="8" name="正方形/長方形 9"/>
          <p:cNvSpPr>
            <a:spLocks noChangeArrowheads="1"/>
          </p:cNvSpPr>
          <p:nvPr/>
        </p:nvSpPr>
        <p:spPr bwMode="auto">
          <a:xfrm>
            <a:off x="6624000" y="0"/>
            <a:ext cx="2520000" cy="5580000"/>
          </a:xfrm>
          <a:prstGeom prst="rect">
            <a:avLst/>
          </a:prstGeom>
          <a:solidFill>
            <a:srgbClr val="C8C8C8"/>
          </a:solidFill>
          <a:ln>
            <a:noFill/>
          </a:ln>
          <a:extLst/>
        </p:spPr>
        <p:txBody>
          <a:bodyPr>
            <a:spAutoFit/>
          </a:bodyPr>
          <a:lstStyle/>
          <a:p>
            <a:endParaRPr lang="ja-JP" altLang="en-US" dirty="0"/>
          </a:p>
        </p:txBody>
      </p:sp>
      <p:sp>
        <p:nvSpPr>
          <p:cNvPr id="16" name="Text Box 4"/>
          <p:cNvSpPr txBox="1">
            <a:spLocks noChangeArrowheads="1"/>
          </p:cNvSpPr>
          <p:nvPr userDrawn="1"/>
        </p:nvSpPr>
        <p:spPr bwMode="auto">
          <a:xfrm>
            <a:off x="6586538" y="2667102"/>
            <a:ext cx="2557462" cy="461665"/>
          </a:xfrm>
          <a:prstGeom prst="rect">
            <a:avLst/>
          </a:prstGeom>
          <a:noFill/>
          <a:ln w="12700">
            <a:noFill/>
            <a:miter lim="800000"/>
            <a:headEnd type="none" w="sm" len="sm"/>
            <a:tailEnd type="none" w="sm" len="sm"/>
          </a:ln>
          <a:effectLst/>
        </p:spPr>
        <p:txBody>
          <a:bodyPr>
            <a:spAutoFit/>
          </a:bodyPr>
          <a:lstStyle>
            <a:lvl1pPr eaLnBrk="0" hangingPunct="0">
              <a:defRPr kumimoji="1">
                <a:solidFill>
                  <a:srgbClr val="CC0066"/>
                </a:solidFill>
                <a:latin typeface="Arial" charset="0"/>
                <a:ea typeface="ＭＳ Ｐゴシック" charset="0"/>
                <a:cs typeface="ＭＳ Ｐゴシック" charset="0"/>
              </a:defRPr>
            </a:lvl1pPr>
            <a:lvl2pPr marL="742950" indent="-285750" eaLnBrk="0" hangingPunct="0">
              <a:defRPr kumimoji="1">
                <a:solidFill>
                  <a:srgbClr val="CC0066"/>
                </a:solidFill>
                <a:latin typeface="Arial" charset="0"/>
                <a:ea typeface="ＭＳ Ｐゴシック" charset="0"/>
              </a:defRPr>
            </a:lvl2pPr>
            <a:lvl3pPr marL="1143000" indent="-228600" eaLnBrk="0" hangingPunct="0">
              <a:defRPr kumimoji="1">
                <a:solidFill>
                  <a:srgbClr val="CC0066"/>
                </a:solidFill>
                <a:latin typeface="Arial" charset="0"/>
                <a:ea typeface="ＭＳ Ｐゴシック" charset="0"/>
              </a:defRPr>
            </a:lvl3pPr>
            <a:lvl4pPr marL="1600200" indent="-228600" eaLnBrk="0" hangingPunct="0">
              <a:defRPr kumimoji="1">
                <a:solidFill>
                  <a:srgbClr val="CC0066"/>
                </a:solidFill>
                <a:latin typeface="Arial" charset="0"/>
                <a:ea typeface="ＭＳ Ｐゴシック" charset="0"/>
              </a:defRPr>
            </a:lvl4pPr>
            <a:lvl5pPr marL="2057400" indent="-228600" eaLnBrk="0" hangingPunct="0">
              <a:defRPr kumimoji="1">
                <a:solidFill>
                  <a:srgbClr val="CC0066"/>
                </a:solidFill>
                <a:latin typeface="Arial" charset="0"/>
                <a:ea typeface="ＭＳ Ｐゴシック" charset="0"/>
              </a:defRPr>
            </a:lvl5pPr>
            <a:lvl6pPr marL="2514600" indent="-228600" algn="ctr" eaLnBrk="0" fontAlgn="base" hangingPunct="0">
              <a:spcBef>
                <a:spcPct val="0"/>
              </a:spcBef>
              <a:spcAft>
                <a:spcPct val="0"/>
              </a:spcAft>
              <a:defRPr kumimoji="1">
                <a:solidFill>
                  <a:srgbClr val="CC0066"/>
                </a:solidFill>
                <a:latin typeface="Arial" charset="0"/>
                <a:ea typeface="ＭＳ Ｐゴシック" charset="0"/>
              </a:defRPr>
            </a:lvl6pPr>
            <a:lvl7pPr marL="2971800" indent="-228600" algn="ctr" eaLnBrk="0" fontAlgn="base" hangingPunct="0">
              <a:spcBef>
                <a:spcPct val="0"/>
              </a:spcBef>
              <a:spcAft>
                <a:spcPct val="0"/>
              </a:spcAft>
              <a:defRPr kumimoji="1">
                <a:solidFill>
                  <a:srgbClr val="CC0066"/>
                </a:solidFill>
                <a:latin typeface="Arial" charset="0"/>
                <a:ea typeface="ＭＳ Ｐゴシック" charset="0"/>
              </a:defRPr>
            </a:lvl7pPr>
            <a:lvl8pPr marL="3429000" indent="-228600" algn="ctr" eaLnBrk="0" fontAlgn="base" hangingPunct="0">
              <a:spcBef>
                <a:spcPct val="0"/>
              </a:spcBef>
              <a:spcAft>
                <a:spcPct val="0"/>
              </a:spcAft>
              <a:defRPr kumimoji="1">
                <a:solidFill>
                  <a:srgbClr val="CC0066"/>
                </a:solidFill>
                <a:latin typeface="Arial" charset="0"/>
                <a:ea typeface="ＭＳ Ｐゴシック" charset="0"/>
              </a:defRPr>
            </a:lvl8pPr>
            <a:lvl9pPr marL="3886200" indent="-228600" algn="ctr" eaLnBrk="0" fontAlgn="base" hangingPunct="0">
              <a:spcBef>
                <a:spcPct val="0"/>
              </a:spcBef>
              <a:spcAft>
                <a:spcPct val="0"/>
              </a:spcAft>
              <a:defRPr kumimoji="1">
                <a:solidFill>
                  <a:srgbClr val="CC0066"/>
                </a:solidFill>
                <a:latin typeface="Arial" charset="0"/>
                <a:ea typeface="ＭＳ Ｐゴシック" charset="0"/>
              </a:defRPr>
            </a:lvl9pPr>
          </a:lstStyle>
          <a:p>
            <a:pPr algn="ctr" eaLnBrk="1" hangingPunct="1">
              <a:defRPr/>
            </a:pPr>
            <a:r>
              <a:rPr kumimoji="0" lang="en-US" altLang="ja-JP" sz="1200" dirty="0" smtClean="0">
                <a:solidFill>
                  <a:srgbClr val="7F7F7F"/>
                </a:solidFill>
                <a:cs typeface="Arial" charset="0"/>
              </a:rPr>
              <a:t>Presentation Image</a:t>
            </a:r>
          </a:p>
          <a:p>
            <a:pPr algn="ctr" eaLnBrk="1" hangingPunct="1">
              <a:defRPr/>
            </a:pPr>
            <a:r>
              <a:rPr kumimoji="0" lang="en-US" altLang="ja-JP" sz="1200" dirty="0" smtClean="0">
                <a:solidFill>
                  <a:srgbClr val="7F7F7F"/>
                </a:solidFill>
                <a:cs typeface="Arial" charset="0"/>
              </a:rPr>
              <a:t>(155mm x 70mm)</a:t>
            </a:r>
            <a:endParaRPr kumimoji="0" lang="ja-JP" altLang="en-US" sz="1200" dirty="0" smtClean="0">
              <a:solidFill>
                <a:srgbClr val="7F7F7F"/>
              </a:solidFill>
              <a:cs typeface="Arial" charset="0"/>
            </a:endParaRPr>
          </a:p>
        </p:txBody>
      </p:sp>
      <p:sp>
        <p:nvSpPr>
          <p:cNvPr id="3" name="サブタイトル 2"/>
          <p:cNvSpPr>
            <a:spLocks noGrp="1"/>
          </p:cNvSpPr>
          <p:nvPr>
            <p:ph type="subTitle" idx="1"/>
          </p:nvPr>
        </p:nvSpPr>
        <p:spPr>
          <a:xfrm>
            <a:off x="503390" y="3419842"/>
            <a:ext cx="5592610" cy="467685"/>
          </a:xfrm>
          <a:prstGeom prst="rect">
            <a:avLst/>
          </a:prstGeom>
        </p:spPr>
        <p:txBody>
          <a:bodyPr/>
          <a:lstStyle>
            <a:lvl1pPr marL="0" indent="0" algn="l">
              <a:buNone/>
              <a:defRPr sz="2200" b="1" i="0">
                <a:solidFill>
                  <a:srgbClr val="FFFFFF"/>
                </a:solidFill>
                <a:latin typeface="Arial"/>
                <a:cs typeface="Aria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dirty="0"/>
          </a:p>
        </p:txBody>
      </p:sp>
      <p:sp>
        <p:nvSpPr>
          <p:cNvPr id="13" name="コンテンツ プレースホルダー 12"/>
          <p:cNvSpPr>
            <a:spLocks noGrp="1"/>
          </p:cNvSpPr>
          <p:nvPr>
            <p:ph sz="quarter" idx="12"/>
          </p:nvPr>
        </p:nvSpPr>
        <p:spPr>
          <a:xfrm>
            <a:off x="498859" y="3896246"/>
            <a:ext cx="5597141" cy="804429"/>
          </a:xfrm>
          <a:prstGeom prst="rect">
            <a:avLst/>
          </a:prstGeom>
        </p:spPr>
        <p:txBody>
          <a:bodyPr/>
          <a:lstStyle>
            <a:lvl1pPr marL="0" marR="0" indent="0" algn="l" defTabSz="914400" rtl="0" eaLnBrk="0" fontAlgn="base" latinLnBrk="0" hangingPunct="0">
              <a:lnSpc>
                <a:spcPct val="100000"/>
              </a:lnSpc>
              <a:spcBef>
                <a:spcPct val="20000"/>
              </a:spcBef>
              <a:spcAft>
                <a:spcPct val="0"/>
              </a:spcAft>
              <a:buClrTx/>
              <a:buSzTx/>
              <a:buFontTx/>
              <a:buNone/>
              <a:tabLst/>
              <a:defRPr sz="1500" b="0" i="0">
                <a:solidFill>
                  <a:srgbClr val="FFFFFF"/>
                </a:solidFill>
                <a:latin typeface="Arial"/>
                <a:cs typeface="Arial"/>
              </a:defRPr>
            </a:lvl1pPr>
          </a:lstStyle>
          <a:p>
            <a:pPr lvl="0"/>
            <a:r>
              <a:rPr lang="ja-JP" altLang="en-US" smtClean="0"/>
              <a:t>マスター テキストの書式設定</a:t>
            </a:r>
          </a:p>
        </p:txBody>
      </p:sp>
      <p:sp>
        <p:nvSpPr>
          <p:cNvPr id="12" name="テキスト プレースホルダー 8"/>
          <p:cNvSpPr>
            <a:spLocks noGrp="1"/>
          </p:cNvSpPr>
          <p:nvPr>
            <p:ph type="body" sz="quarter" idx="13"/>
          </p:nvPr>
        </p:nvSpPr>
        <p:spPr>
          <a:xfrm>
            <a:off x="499534" y="4704646"/>
            <a:ext cx="5596466" cy="533400"/>
          </a:xfrm>
        </p:spPr>
        <p:txBody>
          <a:bodyPr/>
          <a:lstStyle>
            <a:lvl1pPr marL="0" indent="0">
              <a:buNone/>
              <a:defRPr sz="1300" b="0" i="0" baseline="0">
                <a:solidFill>
                  <a:schemeClr val="bg1"/>
                </a:solidFill>
                <a:latin typeface="Arial"/>
                <a:cs typeface="Arial"/>
              </a:defRPr>
            </a:lvl1pPr>
          </a:lstStyle>
          <a:p>
            <a:pPr lvl="0"/>
            <a:r>
              <a:rPr lang="ja-JP" altLang="en-US" smtClean="0"/>
              <a:t>マスター テキストの書式設定</a:t>
            </a:r>
          </a:p>
        </p:txBody>
      </p:sp>
      <p:sp>
        <p:nvSpPr>
          <p:cNvPr id="11" name="タイトル 1"/>
          <p:cNvSpPr>
            <a:spLocks noGrp="1"/>
          </p:cNvSpPr>
          <p:nvPr>
            <p:ph type="ctrTitle"/>
          </p:nvPr>
        </p:nvSpPr>
        <p:spPr>
          <a:xfrm>
            <a:off x="491684" y="345325"/>
            <a:ext cx="5599554" cy="1470025"/>
          </a:xfrm>
          <a:prstGeom prst="rect">
            <a:avLst/>
          </a:prstGeom>
        </p:spPr>
        <p:txBody>
          <a:bodyPr/>
          <a:lstStyle>
            <a:lvl1pPr algn="l">
              <a:defRPr sz="4300" b="1" i="0">
                <a:solidFill>
                  <a:srgbClr val="FFFFFF"/>
                </a:solidFill>
                <a:latin typeface="Arial"/>
                <a:cs typeface="Arial"/>
              </a:defRPr>
            </a:lvl1pPr>
          </a:lstStyle>
          <a:p>
            <a:r>
              <a:rPr lang="ja-JP" altLang="en-US" smtClean="0"/>
              <a:t>マスター タイトルの書式設定</a:t>
            </a:r>
            <a:endParaRPr lang="ja-JP" altLang="en-US" dirty="0"/>
          </a:p>
        </p:txBody>
      </p:sp>
      <p:sp>
        <p:nvSpPr>
          <p:cNvPr id="17" name="正方形/長方形 16"/>
          <p:cNvSpPr/>
          <p:nvPr userDrawn="1"/>
        </p:nvSpPr>
        <p:spPr>
          <a:xfrm>
            <a:off x="4824000" y="5634038"/>
            <a:ext cx="4320000" cy="1224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23" name="図 22" descr="Anritsu_setup_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8588" y="5634038"/>
            <a:ext cx="4016587" cy="1224000"/>
          </a:xfrm>
          <a:prstGeom prst="rect">
            <a:avLst/>
          </a:prstGeom>
        </p:spPr>
      </p:pic>
    </p:spTree>
    <p:extLst>
      <p:ext uri="{BB962C8B-B14F-4D97-AF65-F5344CB8AC3E}">
        <p14:creationId xmlns:p14="http://schemas.microsoft.com/office/powerpoint/2010/main" val="1876547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without images">
    <p:spTree>
      <p:nvGrpSpPr>
        <p:cNvPr id="1" name=""/>
        <p:cNvGrpSpPr/>
        <p:nvPr/>
      </p:nvGrpSpPr>
      <p:grpSpPr>
        <a:xfrm>
          <a:off x="0" y="0"/>
          <a:ext cx="0" cy="0"/>
          <a:chOff x="0" y="0"/>
          <a:chExt cx="0" cy="0"/>
        </a:xfrm>
      </p:grpSpPr>
      <p:pic>
        <p:nvPicPr>
          <p:cNvPr id="4" name="図 3" descr="Anritsu_setup_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588" y="5634038"/>
            <a:ext cx="3996000" cy="1217726"/>
          </a:xfrm>
          <a:prstGeom prst="rect">
            <a:avLst/>
          </a:prstGeom>
        </p:spPr>
      </p:pic>
      <p:pic>
        <p:nvPicPr>
          <p:cNvPr id="2" name="図 1" descr="Anritsu_setup_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588" y="5634038"/>
            <a:ext cx="4016587" cy="1224000"/>
          </a:xfrm>
          <a:prstGeom prst="rect">
            <a:avLst/>
          </a:prstGeom>
        </p:spPr>
      </p:pic>
      <p:sp>
        <p:nvSpPr>
          <p:cNvPr id="3" name="正方形/長方形 2"/>
          <p:cNvSpPr/>
          <p:nvPr/>
        </p:nvSpPr>
        <p:spPr>
          <a:xfrm>
            <a:off x="4824000" y="5634038"/>
            <a:ext cx="4320000" cy="1224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flipV="1">
            <a:off x="0" y="5433510"/>
            <a:ext cx="9144000" cy="146490"/>
          </a:xfrm>
          <a:prstGeom prst="rect">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サブタイトル 2"/>
          <p:cNvSpPr>
            <a:spLocks noGrp="1"/>
          </p:cNvSpPr>
          <p:nvPr>
            <p:ph type="subTitle" idx="1"/>
          </p:nvPr>
        </p:nvSpPr>
        <p:spPr>
          <a:xfrm>
            <a:off x="503390" y="3419842"/>
            <a:ext cx="8145310" cy="467685"/>
          </a:xfrm>
          <a:prstGeom prst="rect">
            <a:avLst/>
          </a:prstGeom>
        </p:spPr>
        <p:txBody>
          <a:bodyPr/>
          <a:lstStyle>
            <a:lvl1pPr marL="0" indent="0" algn="l">
              <a:buNone/>
              <a:defRPr sz="2200" b="1" i="0">
                <a:solidFill>
                  <a:srgbClr val="333333"/>
                </a:solidFill>
                <a:latin typeface="Arial"/>
                <a:cs typeface="Aria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dirty="0"/>
          </a:p>
        </p:txBody>
      </p:sp>
      <p:sp>
        <p:nvSpPr>
          <p:cNvPr id="19" name="コンテンツ プレースホルダー 12"/>
          <p:cNvSpPr>
            <a:spLocks noGrp="1"/>
          </p:cNvSpPr>
          <p:nvPr>
            <p:ph sz="quarter" idx="12"/>
          </p:nvPr>
        </p:nvSpPr>
        <p:spPr>
          <a:xfrm>
            <a:off x="498859" y="3896246"/>
            <a:ext cx="8149841" cy="804429"/>
          </a:xfrm>
          <a:prstGeom prst="rect">
            <a:avLst/>
          </a:prstGeom>
        </p:spPr>
        <p:txBody>
          <a:bodyPr/>
          <a:lstStyle>
            <a:lvl1pPr marL="0" marR="0" indent="0" algn="l" defTabSz="914400" rtl="0" eaLnBrk="0" fontAlgn="base" latinLnBrk="0" hangingPunct="0">
              <a:lnSpc>
                <a:spcPct val="100000"/>
              </a:lnSpc>
              <a:spcBef>
                <a:spcPct val="20000"/>
              </a:spcBef>
              <a:spcAft>
                <a:spcPct val="0"/>
              </a:spcAft>
              <a:buClrTx/>
              <a:buSzTx/>
              <a:buFontTx/>
              <a:buNone/>
              <a:tabLst/>
              <a:defRPr sz="1500" b="0" i="0">
                <a:solidFill>
                  <a:srgbClr val="333333"/>
                </a:solidFill>
                <a:latin typeface="Arial"/>
                <a:cs typeface="Arial"/>
              </a:defRPr>
            </a:lvl1pPr>
          </a:lstStyle>
          <a:p>
            <a:pPr lvl="0"/>
            <a:r>
              <a:rPr lang="ja-JP" altLang="en-US" smtClean="0"/>
              <a:t>マスター テキストの書式設定</a:t>
            </a:r>
          </a:p>
        </p:txBody>
      </p:sp>
      <p:sp>
        <p:nvSpPr>
          <p:cNvPr id="20" name="テキスト プレースホルダー 8"/>
          <p:cNvSpPr>
            <a:spLocks noGrp="1"/>
          </p:cNvSpPr>
          <p:nvPr>
            <p:ph type="body" sz="quarter" idx="13"/>
          </p:nvPr>
        </p:nvSpPr>
        <p:spPr>
          <a:xfrm>
            <a:off x="499534" y="4704646"/>
            <a:ext cx="8149166" cy="533400"/>
          </a:xfrm>
        </p:spPr>
        <p:txBody>
          <a:bodyPr/>
          <a:lstStyle>
            <a:lvl1pPr marL="0" indent="0">
              <a:buNone/>
              <a:defRPr sz="1300" b="0" i="0" baseline="0">
                <a:solidFill>
                  <a:srgbClr val="333333"/>
                </a:solidFill>
                <a:latin typeface="Arial"/>
                <a:cs typeface="Arial"/>
              </a:defRPr>
            </a:lvl1pPr>
          </a:lstStyle>
          <a:p>
            <a:pPr lvl="0"/>
            <a:r>
              <a:rPr lang="ja-JP" altLang="en-US" smtClean="0"/>
              <a:t>マスター テキストの書式設定</a:t>
            </a:r>
          </a:p>
        </p:txBody>
      </p:sp>
      <p:sp>
        <p:nvSpPr>
          <p:cNvPr id="21" name="タイトル 1"/>
          <p:cNvSpPr>
            <a:spLocks noGrp="1"/>
          </p:cNvSpPr>
          <p:nvPr>
            <p:ph type="ctrTitle"/>
          </p:nvPr>
        </p:nvSpPr>
        <p:spPr>
          <a:xfrm>
            <a:off x="491684" y="345325"/>
            <a:ext cx="8157016" cy="1470025"/>
          </a:xfrm>
          <a:prstGeom prst="rect">
            <a:avLst/>
          </a:prstGeom>
        </p:spPr>
        <p:txBody>
          <a:bodyPr anchor="t" anchorCtr="0"/>
          <a:lstStyle>
            <a:lvl1pPr algn="l">
              <a:defRPr sz="4300" b="1" i="0">
                <a:solidFill>
                  <a:srgbClr val="333333"/>
                </a:solidFill>
                <a:latin typeface="Arial"/>
                <a:cs typeface="Arial"/>
              </a:defRPr>
            </a:lvl1pPr>
          </a:lstStyle>
          <a:p>
            <a:r>
              <a:rPr lang="ja-JP" altLang="en-US" smtClean="0"/>
              <a:t>マスター タイトルの書式設定</a:t>
            </a:r>
            <a:endParaRPr lang="ja-JP" altLang="en-US" dirty="0"/>
          </a:p>
        </p:txBody>
      </p:sp>
      <p:pic>
        <p:nvPicPr>
          <p:cNvPr id="10" name="図 9" descr="confidential.jpg"/>
          <p:cNvPicPr>
            <a:picLocks noChangeAspect="1"/>
          </p:cNvPicPr>
          <p:nvPr userDrawn="1"/>
        </p:nvPicPr>
        <p:blipFill rotWithShape="1">
          <a:blip r:embed="rId3">
            <a:extLst>
              <a:ext uri="{28A0092B-C50C-407E-A947-70E740481C1C}">
                <a14:useLocalDpi xmlns:a14="http://schemas.microsoft.com/office/drawing/2010/main" val="0"/>
              </a:ext>
            </a:extLst>
          </a:blip>
          <a:srcRect l="-2354" r="-1800"/>
          <a:stretch/>
        </p:blipFill>
        <p:spPr>
          <a:xfrm>
            <a:off x="6900333" y="6179961"/>
            <a:ext cx="1837267" cy="268128"/>
          </a:xfrm>
          <a:prstGeom prst="rect">
            <a:avLst/>
          </a:prstGeom>
        </p:spPr>
      </p:pic>
    </p:spTree>
    <p:extLst>
      <p:ext uri="{BB962C8B-B14F-4D97-AF65-F5344CB8AC3E}">
        <p14:creationId xmlns:p14="http://schemas.microsoft.com/office/powerpoint/2010/main" val="917893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over page with images">
    <p:spTree>
      <p:nvGrpSpPr>
        <p:cNvPr id="1" name=""/>
        <p:cNvGrpSpPr/>
        <p:nvPr/>
      </p:nvGrpSpPr>
      <p:grpSpPr>
        <a:xfrm>
          <a:off x="0" y="0"/>
          <a:ext cx="0" cy="0"/>
          <a:chOff x="0" y="0"/>
          <a:chExt cx="0" cy="0"/>
        </a:xfrm>
      </p:grpSpPr>
      <p:pic>
        <p:nvPicPr>
          <p:cNvPr id="4" name="図 3" descr="Anritsu_setup_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588" y="5634038"/>
            <a:ext cx="3996000" cy="1217726"/>
          </a:xfrm>
          <a:prstGeom prst="rect">
            <a:avLst/>
          </a:prstGeom>
        </p:spPr>
      </p:pic>
      <p:pic>
        <p:nvPicPr>
          <p:cNvPr id="2" name="図 1" descr="Anritsu_setup_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588" y="5634038"/>
            <a:ext cx="4016587" cy="1224000"/>
          </a:xfrm>
          <a:prstGeom prst="rect">
            <a:avLst/>
          </a:prstGeom>
        </p:spPr>
      </p:pic>
      <p:sp>
        <p:nvSpPr>
          <p:cNvPr id="3" name="正方形/長方形 2"/>
          <p:cNvSpPr/>
          <p:nvPr/>
        </p:nvSpPr>
        <p:spPr>
          <a:xfrm>
            <a:off x="4824000" y="5634038"/>
            <a:ext cx="4320000" cy="1224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flipV="1">
            <a:off x="0" y="5433510"/>
            <a:ext cx="9144000" cy="146490"/>
          </a:xfrm>
          <a:prstGeom prst="rect">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3" name="正方形/長方形 9"/>
          <p:cNvSpPr>
            <a:spLocks noChangeArrowheads="1"/>
          </p:cNvSpPr>
          <p:nvPr/>
        </p:nvSpPr>
        <p:spPr bwMode="auto">
          <a:xfrm>
            <a:off x="6624000" y="0"/>
            <a:ext cx="2520000" cy="5580000"/>
          </a:xfrm>
          <a:prstGeom prst="rect">
            <a:avLst/>
          </a:prstGeom>
          <a:solidFill>
            <a:srgbClr val="C8C8C8"/>
          </a:solidFill>
          <a:ln>
            <a:noFill/>
          </a:ln>
          <a:extLst/>
        </p:spPr>
        <p:txBody>
          <a:bodyPr>
            <a:spAutoFit/>
          </a:bodyPr>
          <a:lstStyle/>
          <a:p>
            <a:endParaRPr lang="ja-JP" altLang="en-US" dirty="0"/>
          </a:p>
        </p:txBody>
      </p:sp>
      <p:sp>
        <p:nvSpPr>
          <p:cNvPr id="14" name="Text Box 4"/>
          <p:cNvSpPr txBox="1">
            <a:spLocks noChangeArrowheads="1"/>
          </p:cNvSpPr>
          <p:nvPr/>
        </p:nvSpPr>
        <p:spPr bwMode="auto">
          <a:xfrm>
            <a:off x="6586538" y="2667102"/>
            <a:ext cx="2557462" cy="461665"/>
          </a:xfrm>
          <a:prstGeom prst="rect">
            <a:avLst/>
          </a:prstGeom>
          <a:noFill/>
          <a:ln w="12700">
            <a:noFill/>
            <a:miter lim="800000"/>
            <a:headEnd type="none" w="sm" len="sm"/>
            <a:tailEnd type="none" w="sm" len="sm"/>
          </a:ln>
          <a:effectLst/>
        </p:spPr>
        <p:txBody>
          <a:bodyPr>
            <a:spAutoFit/>
          </a:bodyPr>
          <a:lstStyle>
            <a:lvl1pPr eaLnBrk="0" hangingPunct="0">
              <a:defRPr kumimoji="1">
                <a:solidFill>
                  <a:srgbClr val="CC0066"/>
                </a:solidFill>
                <a:latin typeface="Arial" charset="0"/>
                <a:ea typeface="ＭＳ Ｐゴシック" charset="0"/>
                <a:cs typeface="ＭＳ Ｐゴシック" charset="0"/>
              </a:defRPr>
            </a:lvl1pPr>
            <a:lvl2pPr marL="742950" indent="-285750" eaLnBrk="0" hangingPunct="0">
              <a:defRPr kumimoji="1">
                <a:solidFill>
                  <a:srgbClr val="CC0066"/>
                </a:solidFill>
                <a:latin typeface="Arial" charset="0"/>
                <a:ea typeface="ＭＳ Ｐゴシック" charset="0"/>
              </a:defRPr>
            </a:lvl2pPr>
            <a:lvl3pPr marL="1143000" indent="-228600" eaLnBrk="0" hangingPunct="0">
              <a:defRPr kumimoji="1">
                <a:solidFill>
                  <a:srgbClr val="CC0066"/>
                </a:solidFill>
                <a:latin typeface="Arial" charset="0"/>
                <a:ea typeface="ＭＳ Ｐゴシック" charset="0"/>
              </a:defRPr>
            </a:lvl3pPr>
            <a:lvl4pPr marL="1600200" indent="-228600" eaLnBrk="0" hangingPunct="0">
              <a:defRPr kumimoji="1">
                <a:solidFill>
                  <a:srgbClr val="CC0066"/>
                </a:solidFill>
                <a:latin typeface="Arial" charset="0"/>
                <a:ea typeface="ＭＳ Ｐゴシック" charset="0"/>
              </a:defRPr>
            </a:lvl4pPr>
            <a:lvl5pPr marL="2057400" indent="-228600" eaLnBrk="0" hangingPunct="0">
              <a:defRPr kumimoji="1">
                <a:solidFill>
                  <a:srgbClr val="CC0066"/>
                </a:solidFill>
                <a:latin typeface="Arial" charset="0"/>
                <a:ea typeface="ＭＳ Ｐゴシック" charset="0"/>
              </a:defRPr>
            </a:lvl5pPr>
            <a:lvl6pPr marL="2514600" indent="-228600" algn="ctr" eaLnBrk="0" fontAlgn="base" hangingPunct="0">
              <a:spcBef>
                <a:spcPct val="0"/>
              </a:spcBef>
              <a:spcAft>
                <a:spcPct val="0"/>
              </a:spcAft>
              <a:defRPr kumimoji="1">
                <a:solidFill>
                  <a:srgbClr val="CC0066"/>
                </a:solidFill>
                <a:latin typeface="Arial" charset="0"/>
                <a:ea typeface="ＭＳ Ｐゴシック" charset="0"/>
              </a:defRPr>
            </a:lvl6pPr>
            <a:lvl7pPr marL="2971800" indent="-228600" algn="ctr" eaLnBrk="0" fontAlgn="base" hangingPunct="0">
              <a:spcBef>
                <a:spcPct val="0"/>
              </a:spcBef>
              <a:spcAft>
                <a:spcPct val="0"/>
              </a:spcAft>
              <a:defRPr kumimoji="1">
                <a:solidFill>
                  <a:srgbClr val="CC0066"/>
                </a:solidFill>
                <a:latin typeface="Arial" charset="0"/>
                <a:ea typeface="ＭＳ Ｐゴシック" charset="0"/>
              </a:defRPr>
            </a:lvl7pPr>
            <a:lvl8pPr marL="3429000" indent="-228600" algn="ctr" eaLnBrk="0" fontAlgn="base" hangingPunct="0">
              <a:spcBef>
                <a:spcPct val="0"/>
              </a:spcBef>
              <a:spcAft>
                <a:spcPct val="0"/>
              </a:spcAft>
              <a:defRPr kumimoji="1">
                <a:solidFill>
                  <a:srgbClr val="CC0066"/>
                </a:solidFill>
                <a:latin typeface="Arial" charset="0"/>
                <a:ea typeface="ＭＳ Ｐゴシック" charset="0"/>
              </a:defRPr>
            </a:lvl8pPr>
            <a:lvl9pPr marL="3886200" indent="-228600" algn="ctr" eaLnBrk="0" fontAlgn="base" hangingPunct="0">
              <a:spcBef>
                <a:spcPct val="0"/>
              </a:spcBef>
              <a:spcAft>
                <a:spcPct val="0"/>
              </a:spcAft>
              <a:defRPr kumimoji="1">
                <a:solidFill>
                  <a:srgbClr val="CC0066"/>
                </a:solidFill>
                <a:latin typeface="Arial" charset="0"/>
                <a:ea typeface="ＭＳ Ｐゴシック" charset="0"/>
              </a:defRPr>
            </a:lvl9pPr>
          </a:lstStyle>
          <a:p>
            <a:pPr algn="ctr" eaLnBrk="1" hangingPunct="1">
              <a:defRPr/>
            </a:pPr>
            <a:r>
              <a:rPr kumimoji="0" lang="en-US" altLang="ja-JP" sz="1200" dirty="0" smtClean="0">
                <a:solidFill>
                  <a:srgbClr val="7F7F7F"/>
                </a:solidFill>
                <a:cs typeface="Arial" charset="0"/>
              </a:rPr>
              <a:t>Presentation Image</a:t>
            </a:r>
          </a:p>
          <a:p>
            <a:pPr algn="ctr" eaLnBrk="1" hangingPunct="1">
              <a:defRPr/>
            </a:pPr>
            <a:r>
              <a:rPr kumimoji="0" lang="en-US" altLang="ja-JP" sz="1200" dirty="0" smtClean="0">
                <a:solidFill>
                  <a:srgbClr val="7F7F7F"/>
                </a:solidFill>
                <a:cs typeface="Arial" charset="0"/>
              </a:rPr>
              <a:t>(155mm x 70mm)</a:t>
            </a:r>
            <a:endParaRPr kumimoji="0" lang="ja-JP" altLang="en-US" sz="1200" dirty="0" smtClean="0">
              <a:solidFill>
                <a:srgbClr val="7F7F7F"/>
              </a:solidFill>
              <a:cs typeface="Arial" charset="0"/>
            </a:endParaRPr>
          </a:p>
        </p:txBody>
      </p:sp>
      <p:sp>
        <p:nvSpPr>
          <p:cNvPr id="15" name="サブタイトル 2"/>
          <p:cNvSpPr>
            <a:spLocks noGrp="1"/>
          </p:cNvSpPr>
          <p:nvPr>
            <p:ph type="subTitle" idx="1"/>
          </p:nvPr>
        </p:nvSpPr>
        <p:spPr>
          <a:xfrm>
            <a:off x="503390" y="3419842"/>
            <a:ext cx="5592610" cy="467685"/>
          </a:xfrm>
          <a:prstGeom prst="rect">
            <a:avLst/>
          </a:prstGeom>
        </p:spPr>
        <p:txBody>
          <a:bodyPr/>
          <a:lstStyle>
            <a:lvl1pPr marL="0" indent="0" algn="l">
              <a:buNone/>
              <a:defRPr sz="2200" b="1" i="0">
                <a:solidFill>
                  <a:srgbClr val="333333"/>
                </a:solidFill>
                <a:latin typeface="Arial"/>
                <a:cs typeface="Aria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dirty="0"/>
          </a:p>
        </p:txBody>
      </p:sp>
      <p:sp>
        <p:nvSpPr>
          <p:cNvPr id="16" name="コンテンツ プレースホルダー 12"/>
          <p:cNvSpPr>
            <a:spLocks noGrp="1"/>
          </p:cNvSpPr>
          <p:nvPr>
            <p:ph sz="quarter" idx="12"/>
          </p:nvPr>
        </p:nvSpPr>
        <p:spPr>
          <a:xfrm>
            <a:off x="498859" y="3896246"/>
            <a:ext cx="5597141" cy="804429"/>
          </a:xfrm>
          <a:prstGeom prst="rect">
            <a:avLst/>
          </a:prstGeom>
        </p:spPr>
        <p:txBody>
          <a:bodyPr/>
          <a:lstStyle>
            <a:lvl1pPr marL="0" marR="0" indent="0" algn="l" defTabSz="914400" rtl="0" eaLnBrk="0" fontAlgn="base" latinLnBrk="0" hangingPunct="0">
              <a:lnSpc>
                <a:spcPct val="100000"/>
              </a:lnSpc>
              <a:spcBef>
                <a:spcPct val="20000"/>
              </a:spcBef>
              <a:spcAft>
                <a:spcPct val="0"/>
              </a:spcAft>
              <a:buClrTx/>
              <a:buSzTx/>
              <a:buFontTx/>
              <a:buNone/>
              <a:tabLst/>
              <a:defRPr sz="1500" b="0" i="0">
                <a:solidFill>
                  <a:srgbClr val="333333"/>
                </a:solidFill>
                <a:latin typeface="Arial"/>
                <a:cs typeface="Arial"/>
              </a:defRPr>
            </a:lvl1pPr>
          </a:lstStyle>
          <a:p>
            <a:pPr lvl="0"/>
            <a:r>
              <a:rPr lang="ja-JP" altLang="en-US" smtClean="0"/>
              <a:t>マスター テキストの書式設定</a:t>
            </a:r>
          </a:p>
        </p:txBody>
      </p:sp>
      <p:sp>
        <p:nvSpPr>
          <p:cNvPr id="17" name="テキスト プレースホルダー 8"/>
          <p:cNvSpPr>
            <a:spLocks noGrp="1"/>
          </p:cNvSpPr>
          <p:nvPr>
            <p:ph type="body" sz="quarter" idx="13"/>
          </p:nvPr>
        </p:nvSpPr>
        <p:spPr>
          <a:xfrm>
            <a:off x="499534" y="4704646"/>
            <a:ext cx="5596466" cy="533400"/>
          </a:xfrm>
        </p:spPr>
        <p:txBody>
          <a:bodyPr/>
          <a:lstStyle>
            <a:lvl1pPr marL="0" indent="0">
              <a:buNone/>
              <a:defRPr sz="1300" b="0" i="0" baseline="0">
                <a:solidFill>
                  <a:srgbClr val="333333"/>
                </a:solidFill>
                <a:latin typeface="Arial"/>
                <a:cs typeface="Arial"/>
              </a:defRPr>
            </a:lvl1pPr>
          </a:lstStyle>
          <a:p>
            <a:pPr lvl="0"/>
            <a:r>
              <a:rPr lang="ja-JP" altLang="en-US" smtClean="0"/>
              <a:t>マスター テキストの書式設定</a:t>
            </a:r>
          </a:p>
        </p:txBody>
      </p:sp>
      <p:sp>
        <p:nvSpPr>
          <p:cNvPr id="18" name="タイトル 1"/>
          <p:cNvSpPr>
            <a:spLocks noGrp="1"/>
          </p:cNvSpPr>
          <p:nvPr>
            <p:ph type="ctrTitle"/>
          </p:nvPr>
        </p:nvSpPr>
        <p:spPr>
          <a:xfrm>
            <a:off x="491684" y="345325"/>
            <a:ext cx="5599554" cy="1470025"/>
          </a:xfrm>
          <a:prstGeom prst="rect">
            <a:avLst/>
          </a:prstGeom>
        </p:spPr>
        <p:txBody>
          <a:bodyPr/>
          <a:lstStyle>
            <a:lvl1pPr algn="l">
              <a:defRPr sz="4300" b="1" i="0">
                <a:solidFill>
                  <a:srgbClr val="333333"/>
                </a:solidFill>
                <a:latin typeface="Arial"/>
                <a:cs typeface="Arial"/>
              </a:defRPr>
            </a:lvl1pPr>
          </a:lstStyle>
          <a:p>
            <a:r>
              <a:rPr lang="ja-JP" altLang="en-US" dirty="0" smtClean="0"/>
              <a:t>マスター タイトルの書式設定</a:t>
            </a:r>
            <a:endParaRPr lang="ja-JP" altLang="en-US" dirty="0"/>
          </a:p>
        </p:txBody>
      </p:sp>
      <p:pic>
        <p:nvPicPr>
          <p:cNvPr id="12" name="図 11" descr="confidential.jpg"/>
          <p:cNvPicPr>
            <a:picLocks noChangeAspect="1"/>
          </p:cNvPicPr>
          <p:nvPr userDrawn="1"/>
        </p:nvPicPr>
        <p:blipFill rotWithShape="1">
          <a:blip r:embed="rId3">
            <a:extLst>
              <a:ext uri="{28A0092B-C50C-407E-A947-70E740481C1C}">
                <a14:useLocalDpi xmlns:a14="http://schemas.microsoft.com/office/drawing/2010/main" val="0"/>
              </a:ext>
            </a:extLst>
          </a:blip>
          <a:srcRect l="-2354" r="-1800"/>
          <a:stretch/>
        </p:blipFill>
        <p:spPr>
          <a:xfrm>
            <a:off x="6900333" y="6179961"/>
            <a:ext cx="1837267" cy="268128"/>
          </a:xfrm>
          <a:prstGeom prst="rect">
            <a:avLst/>
          </a:prstGeom>
        </p:spPr>
      </p:pic>
    </p:spTree>
    <p:extLst>
      <p:ext uri="{BB962C8B-B14F-4D97-AF65-F5344CB8AC3E}">
        <p14:creationId xmlns:p14="http://schemas.microsoft.com/office/powerpoint/2010/main" val="13897018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Final page">
    <p:spTree>
      <p:nvGrpSpPr>
        <p:cNvPr id="1" name=""/>
        <p:cNvGrpSpPr/>
        <p:nvPr/>
      </p:nvGrpSpPr>
      <p:grpSpPr>
        <a:xfrm>
          <a:off x="0" y="0"/>
          <a:ext cx="0" cy="0"/>
          <a:chOff x="0" y="0"/>
          <a:chExt cx="0" cy="0"/>
        </a:xfrm>
      </p:grpSpPr>
      <p:sp>
        <p:nvSpPr>
          <p:cNvPr id="2" name="正方形/長方形 1"/>
          <p:cNvSpPr/>
          <p:nvPr/>
        </p:nvSpPr>
        <p:spPr>
          <a:xfrm>
            <a:off x="4824000" y="5634038"/>
            <a:ext cx="4320000" cy="1224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3342" y="2724150"/>
            <a:ext cx="3572683" cy="131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正方形/長方形 3"/>
          <p:cNvSpPr/>
          <p:nvPr userDrawn="1"/>
        </p:nvSpPr>
        <p:spPr>
          <a:xfrm>
            <a:off x="4824000" y="5634038"/>
            <a:ext cx="4320000" cy="1224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3182316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s/heading page">
    <p:spTree>
      <p:nvGrpSpPr>
        <p:cNvPr id="1" name=""/>
        <p:cNvGrpSpPr/>
        <p:nvPr/>
      </p:nvGrpSpPr>
      <p:grpSpPr>
        <a:xfrm>
          <a:off x="0" y="0"/>
          <a:ext cx="0" cy="0"/>
          <a:chOff x="0" y="0"/>
          <a:chExt cx="0" cy="0"/>
        </a:xfrm>
      </p:grpSpPr>
      <p:sp>
        <p:nvSpPr>
          <p:cNvPr id="14" name="正方形/長方形 13"/>
          <p:cNvSpPr/>
          <p:nvPr userDrawn="1"/>
        </p:nvSpPr>
        <p:spPr>
          <a:xfrm>
            <a:off x="0" y="0"/>
            <a:ext cx="9144000" cy="6299999"/>
          </a:xfrm>
          <a:prstGeom prst="rect">
            <a:avLst/>
          </a:prstGeom>
          <a:solidFill>
            <a:srgbClr val="C8C8C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pic>
        <p:nvPicPr>
          <p:cNvPr id="6" name="図 5" descr="Anritsu_setup_logo.jpg"/>
          <p:cNvPicPr>
            <a:picLocks noChangeAspect="1"/>
          </p:cNvPicPr>
          <p:nvPr userDrawn="1"/>
        </p:nvPicPr>
        <p:blipFill rotWithShape="1">
          <a:blip r:embed="rId2">
            <a:extLst>
              <a:ext uri="{28A0092B-C50C-407E-A947-70E740481C1C}">
                <a14:useLocalDpi xmlns:a14="http://schemas.microsoft.com/office/drawing/2010/main" val="0"/>
              </a:ext>
            </a:extLst>
          </a:blip>
          <a:srcRect l="4386" t="18116" b="17860"/>
          <a:stretch/>
        </p:blipFill>
        <p:spPr>
          <a:xfrm>
            <a:off x="70555" y="6307055"/>
            <a:ext cx="2700000" cy="550945"/>
          </a:xfrm>
          <a:prstGeom prst="rect">
            <a:avLst/>
          </a:prstGeom>
        </p:spPr>
      </p:pic>
      <p:sp>
        <p:nvSpPr>
          <p:cNvPr id="2" name="タイトル 1"/>
          <p:cNvSpPr>
            <a:spLocks noGrp="1"/>
          </p:cNvSpPr>
          <p:nvPr>
            <p:ph type="title"/>
          </p:nvPr>
        </p:nvSpPr>
        <p:spPr>
          <a:xfrm>
            <a:off x="465138" y="579438"/>
            <a:ext cx="5626100" cy="1033462"/>
          </a:xfrm>
          <a:prstGeom prst="rect">
            <a:avLst/>
          </a:prstGeom>
        </p:spPr>
        <p:txBody>
          <a:bodyPr>
            <a:normAutofit/>
          </a:bodyPr>
          <a:lstStyle>
            <a:lvl1pPr algn="l">
              <a:defRPr sz="3400" b="1" i="0" cap="none">
                <a:solidFill>
                  <a:srgbClr val="1A1A1A"/>
                </a:solidFill>
                <a:latin typeface="Arial"/>
                <a:cs typeface="Arial"/>
              </a:defRPr>
            </a:lvl1pPr>
          </a:lstStyle>
          <a:p>
            <a:r>
              <a:rPr lang="ja-JP" altLang="en-US" smtClean="0"/>
              <a:t>マスター タイトルの書式設定</a:t>
            </a:r>
            <a:endParaRPr lang="ja-JP" altLang="en-US" dirty="0"/>
          </a:p>
        </p:txBody>
      </p:sp>
      <p:sp>
        <p:nvSpPr>
          <p:cNvPr id="3" name="コンテンツ プレースホルダー 2"/>
          <p:cNvSpPr>
            <a:spLocks noGrp="1"/>
          </p:cNvSpPr>
          <p:nvPr>
            <p:ph idx="1"/>
          </p:nvPr>
        </p:nvSpPr>
        <p:spPr>
          <a:xfrm>
            <a:off x="465138" y="1663700"/>
            <a:ext cx="5626100" cy="4279900"/>
          </a:xfrm>
          <a:prstGeom prst="rect">
            <a:avLst/>
          </a:prstGeom>
        </p:spPr>
        <p:txBody>
          <a:bodyPr/>
          <a:lstStyle>
            <a:lvl1pPr>
              <a:defRPr>
                <a:solidFill>
                  <a:srgbClr val="1A1A1A"/>
                </a:solidFill>
              </a:defRPr>
            </a:lvl1pPr>
            <a:lvl2pPr>
              <a:defRPr>
                <a:solidFill>
                  <a:srgbClr val="1A1A1A"/>
                </a:solidFill>
              </a:defRPr>
            </a:lvl2pPr>
            <a:lvl3pPr>
              <a:defRPr>
                <a:solidFill>
                  <a:srgbClr val="1A1A1A"/>
                </a:solidFill>
              </a:defRPr>
            </a:lvl3pPr>
            <a:lvl4pPr>
              <a:defRPr>
                <a:solidFill>
                  <a:srgbClr val="1A1A1A"/>
                </a:solidFill>
              </a:defRPr>
            </a:lvl4pPr>
            <a:lvl5pPr>
              <a:defRPr>
                <a:solidFill>
                  <a:srgbClr val="1A1A1A"/>
                </a:solidFil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1" name="スライド番号プレースホルダー 10"/>
          <p:cNvSpPr>
            <a:spLocks noGrp="1"/>
          </p:cNvSpPr>
          <p:nvPr>
            <p:ph type="sldNum" sz="quarter" idx="12"/>
          </p:nvPr>
        </p:nvSpPr>
        <p:spPr/>
        <p:txBody>
          <a:bodyPr/>
          <a:lstStyle/>
          <a:p>
            <a:fld id="{518B76BD-F5AF-3048-942E-0425DD806256}" type="slidenum">
              <a:rPr lang="ja-JP" altLang="en-US" smtClean="0"/>
              <a:pPr/>
              <a:t>‹#›</a:t>
            </a:fld>
            <a:endParaRPr lang="ja-JP" altLang="en-US" dirty="0"/>
          </a:p>
        </p:txBody>
      </p:sp>
      <p:sp>
        <p:nvSpPr>
          <p:cNvPr id="9" name="フッター プレースホルダー 4"/>
          <p:cNvSpPr>
            <a:spLocks noGrp="1"/>
          </p:cNvSpPr>
          <p:nvPr>
            <p:ph type="ftr" sz="quarter" idx="3"/>
          </p:nvPr>
        </p:nvSpPr>
        <p:spPr>
          <a:xfrm>
            <a:off x="5221800" y="6424385"/>
            <a:ext cx="3693599" cy="180000"/>
          </a:xfrm>
          <a:prstGeom prst="rect">
            <a:avLst/>
          </a:prstGeom>
        </p:spPr>
        <p:txBody>
          <a:bodyPr vert="horz" lIns="91440" tIns="45720" rIns="91440" bIns="45720" rtlCol="0" anchor="ctr"/>
          <a:lstStyle>
            <a:lvl1pPr algn="r">
              <a:defRPr sz="850">
                <a:solidFill>
                  <a:schemeClr val="tx1"/>
                </a:solidFill>
                <a:latin typeface="Arial"/>
                <a:cs typeface="Arial"/>
              </a:defRPr>
            </a:lvl1pPr>
          </a:lstStyle>
          <a:p>
            <a:r>
              <a:rPr lang="en-US" altLang="ja-JP" dirty="0" smtClean="0"/>
              <a:t>Slide Title or URL</a:t>
            </a:r>
            <a:endParaRPr lang="ja-JP" altLang="en-US" dirty="0"/>
          </a:p>
        </p:txBody>
      </p:sp>
    </p:spTree>
    <p:extLst>
      <p:ext uri="{BB962C8B-B14F-4D97-AF65-F5344CB8AC3E}">
        <p14:creationId xmlns:p14="http://schemas.microsoft.com/office/powerpoint/2010/main" val="5973064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gular page_01">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lvl1pPr>
              <a:defRPr sz="3000"/>
            </a:lvl1pPr>
          </a:lstStyle>
          <a:p>
            <a:r>
              <a:rPr kumimoji="1" lang="ja-JP" altLang="en-US" smtClean="0"/>
              <a:t>マスター タイトルの書式設定</a:t>
            </a:r>
            <a:endParaRPr kumimoji="1" lang="ja-JP" altLang="en-US" dirty="0"/>
          </a:p>
        </p:txBody>
      </p:sp>
      <p:cxnSp>
        <p:nvCxnSpPr>
          <p:cNvPr id="9" name="直線コネクタ 10"/>
          <p:cNvCxnSpPr>
            <a:cxnSpLocks noChangeShapeType="1"/>
          </p:cNvCxnSpPr>
          <p:nvPr userDrawn="1"/>
        </p:nvCxnSpPr>
        <p:spPr bwMode="auto">
          <a:xfrm>
            <a:off x="0" y="6289499"/>
            <a:ext cx="9144000" cy="0"/>
          </a:xfrm>
          <a:prstGeom prst="line">
            <a:avLst/>
          </a:prstGeom>
          <a:noFill/>
          <a:ln w="3175">
            <a:solidFill>
              <a:srgbClr val="474747"/>
            </a:solidFill>
            <a:round/>
            <a:headEnd/>
            <a:tailEnd/>
          </a:ln>
          <a:extLst>
            <a:ext uri="{909E8E84-426E-40DD-AFC4-6F175D3DCCD1}">
              <a14:hiddenFill xmlns:a14="http://schemas.microsoft.com/office/drawing/2010/main">
                <a:noFill/>
              </a14:hiddenFill>
            </a:ext>
          </a:extLst>
        </p:spPr>
      </p:cxnSp>
      <p:sp>
        <p:nvSpPr>
          <p:cNvPr id="11" name="日付プレースホルダー 10"/>
          <p:cNvSpPr>
            <a:spLocks noGrp="1"/>
          </p:cNvSpPr>
          <p:nvPr>
            <p:ph type="dt" sz="half" idx="10"/>
          </p:nvPr>
        </p:nvSpPr>
        <p:spPr/>
        <p:txBody>
          <a:bodyPr/>
          <a:lstStyle/>
          <a:p>
            <a:fld id="{D42C9A79-6E90-1742-9351-FB54BC1C4CED}" type="datetime1">
              <a:rPr lang="ja-JP" altLang="en-US" smtClean="0"/>
              <a:t>2014/6/13</a:t>
            </a:fld>
            <a:endParaRPr lang="ja-JP" altLang="en-US" dirty="0"/>
          </a:p>
        </p:txBody>
      </p:sp>
      <p:sp>
        <p:nvSpPr>
          <p:cNvPr id="13" name="スライド番号プレースホルダー 12"/>
          <p:cNvSpPr>
            <a:spLocks noGrp="1"/>
          </p:cNvSpPr>
          <p:nvPr>
            <p:ph type="sldNum" sz="quarter" idx="12"/>
          </p:nvPr>
        </p:nvSpPr>
        <p:spPr/>
        <p:txBody>
          <a:bodyPr/>
          <a:lstStyle/>
          <a:p>
            <a:fld id="{518B76BD-F5AF-3048-942E-0425DD806256}" type="slidenum">
              <a:rPr lang="ja-JP" altLang="en-US" smtClean="0"/>
              <a:pPr/>
              <a:t>‹#›</a:t>
            </a:fld>
            <a:endParaRPr lang="ja-JP" altLang="en-US" dirty="0"/>
          </a:p>
        </p:txBody>
      </p:sp>
      <p:pic>
        <p:nvPicPr>
          <p:cNvPr id="14" name="図 13" descr="Anritsu_setup_logo.jpg"/>
          <p:cNvPicPr>
            <a:picLocks noChangeAspect="1"/>
          </p:cNvPicPr>
          <p:nvPr userDrawn="1"/>
        </p:nvPicPr>
        <p:blipFill rotWithShape="1">
          <a:blip r:embed="rId2">
            <a:extLst>
              <a:ext uri="{28A0092B-C50C-407E-A947-70E740481C1C}">
                <a14:useLocalDpi xmlns:a14="http://schemas.microsoft.com/office/drawing/2010/main" val="0"/>
              </a:ext>
            </a:extLst>
          </a:blip>
          <a:srcRect l="4386" t="18116" b="17860"/>
          <a:stretch/>
        </p:blipFill>
        <p:spPr>
          <a:xfrm>
            <a:off x="70555" y="6307055"/>
            <a:ext cx="2700000" cy="550945"/>
          </a:xfrm>
          <a:prstGeom prst="rect">
            <a:avLst/>
          </a:prstGeom>
        </p:spPr>
      </p:pic>
      <p:sp>
        <p:nvSpPr>
          <p:cNvPr id="10" name="コンテンツ プレースホルダー 2"/>
          <p:cNvSpPr>
            <a:spLocks noGrp="1"/>
          </p:cNvSpPr>
          <p:nvPr>
            <p:ph idx="1"/>
          </p:nvPr>
        </p:nvSpPr>
        <p:spPr>
          <a:xfrm>
            <a:off x="318518" y="1066799"/>
            <a:ext cx="8496000" cy="5040000"/>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5" name="フッター プレースホルダー 4"/>
          <p:cNvSpPr>
            <a:spLocks noGrp="1"/>
          </p:cNvSpPr>
          <p:nvPr>
            <p:ph type="ftr" sz="quarter" idx="3"/>
          </p:nvPr>
        </p:nvSpPr>
        <p:spPr>
          <a:xfrm>
            <a:off x="5221800" y="6424385"/>
            <a:ext cx="3693599" cy="180000"/>
          </a:xfrm>
          <a:prstGeom prst="rect">
            <a:avLst/>
          </a:prstGeom>
        </p:spPr>
        <p:txBody>
          <a:bodyPr vert="horz" lIns="91440" tIns="45720" rIns="91440" bIns="45720" rtlCol="0" anchor="ctr"/>
          <a:lstStyle>
            <a:lvl1pPr algn="r">
              <a:defRPr sz="850">
                <a:solidFill>
                  <a:schemeClr val="tx1"/>
                </a:solidFill>
                <a:latin typeface="Arial"/>
                <a:cs typeface="Arial"/>
              </a:defRPr>
            </a:lvl1pPr>
          </a:lstStyle>
          <a:p>
            <a:r>
              <a:rPr lang="en-US" altLang="ja-JP" dirty="0" smtClean="0"/>
              <a:t>Slide Title or URL</a:t>
            </a:r>
            <a:endParaRPr lang="ja-JP" altLang="en-US" dirty="0"/>
          </a:p>
        </p:txBody>
      </p:sp>
    </p:spTree>
    <p:extLst>
      <p:ext uri="{BB962C8B-B14F-4D97-AF65-F5344CB8AC3E}">
        <p14:creationId xmlns:p14="http://schemas.microsoft.com/office/powerpoint/2010/main" val="139438118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Regular page_0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スライド番号プレースホルダー 6"/>
          <p:cNvSpPr>
            <a:spLocks noGrp="1"/>
          </p:cNvSpPr>
          <p:nvPr>
            <p:ph type="sldNum" sz="quarter" idx="12"/>
          </p:nvPr>
        </p:nvSpPr>
        <p:spPr/>
        <p:txBody>
          <a:bodyPr/>
          <a:lstStyle/>
          <a:p>
            <a:fld id="{518B76BD-F5AF-3048-942E-0425DD806256}" type="slidenum">
              <a:rPr kumimoji="1" lang="ja-JP" altLang="en-US" smtClean="0"/>
              <a:t>‹#›</a:t>
            </a:fld>
            <a:endParaRPr kumimoji="1" lang="ja-JP" altLang="en-US"/>
          </a:p>
        </p:txBody>
      </p:sp>
      <p:pic>
        <p:nvPicPr>
          <p:cNvPr id="11" name="図 10" descr="Anritsu_setup_logo.jpg"/>
          <p:cNvPicPr>
            <a:picLocks noChangeAspect="1"/>
          </p:cNvPicPr>
          <p:nvPr userDrawn="1"/>
        </p:nvPicPr>
        <p:blipFill rotWithShape="1">
          <a:blip r:embed="rId2">
            <a:extLst>
              <a:ext uri="{28A0092B-C50C-407E-A947-70E740481C1C}">
                <a14:useLocalDpi xmlns:a14="http://schemas.microsoft.com/office/drawing/2010/main" val="0"/>
              </a:ext>
            </a:extLst>
          </a:blip>
          <a:srcRect l="4386" t="18116" b="17860"/>
          <a:stretch/>
        </p:blipFill>
        <p:spPr>
          <a:xfrm>
            <a:off x="70555" y="6307055"/>
            <a:ext cx="2700000" cy="550945"/>
          </a:xfrm>
          <a:prstGeom prst="rect">
            <a:avLst/>
          </a:prstGeom>
        </p:spPr>
      </p:pic>
      <p:cxnSp>
        <p:nvCxnSpPr>
          <p:cNvPr id="12" name="直線コネクタ 10"/>
          <p:cNvCxnSpPr>
            <a:cxnSpLocks noChangeShapeType="1"/>
          </p:cNvCxnSpPr>
          <p:nvPr userDrawn="1"/>
        </p:nvCxnSpPr>
        <p:spPr bwMode="auto">
          <a:xfrm>
            <a:off x="0" y="6289499"/>
            <a:ext cx="9144000" cy="0"/>
          </a:xfrm>
          <a:prstGeom prst="line">
            <a:avLst/>
          </a:prstGeom>
          <a:noFill/>
          <a:ln w="3175">
            <a:solidFill>
              <a:srgbClr val="474747"/>
            </a:solidFill>
            <a:round/>
            <a:headEnd/>
            <a:tailEnd/>
          </a:ln>
          <a:extLst>
            <a:ext uri="{909E8E84-426E-40DD-AFC4-6F175D3DCCD1}">
              <a14:hiddenFill xmlns:a14="http://schemas.microsoft.com/office/drawing/2010/main">
                <a:noFill/>
              </a14:hiddenFill>
            </a:ext>
          </a:extLst>
        </p:spPr>
      </p:cxnSp>
      <p:sp>
        <p:nvSpPr>
          <p:cNvPr id="9" name="フッター プレースホルダー 4"/>
          <p:cNvSpPr>
            <a:spLocks noGrp="1"/>
          </p:cNvSpPr>
          <p:nvPr>
            <p:ph type="ftr" sz="quarter" idx="3"/>
          </p:nvPr>
        </p:nvSpPr>
        <p:spPr>
          <a:xfrm>
            <a:off x="5221800" y="6424385"/>
            <a:ext cx="3693599" cy="180000"/>
          </a:xfrm>
          <a:prstGeom prst="rect">
            <a:avLst/>
          </a:prstGeom>
        </p:spPr>
        <p:txBody>
          <a:bodyPr vert="horz" lIns="91440" tIns="45720" rIns="91440" bIns="45720" rtlCol="0" anchor="ctr"/>
          <a:lstStyle>
            <a:lvl1pPr algn="r">
              <a:defRPr sz="850">
                <a:solidFill>
                  <a:schemeClr val="tx1"/>
                </a:solidFill>
                <a:latin typeface="Arial"/>
                <a:cs typeface="Arial"/>
              </a:defRPr>
            </a:lvl1pPr>
          </a:lstStyle>
          <a:p>
            <a:r>
              <a:rPr lang="en-US" altLang="ja-JP" dirty="0" smtClean="0"/>
              <a:t>Slide Title or URL</a:t>
            </a:r>
            <a:endParaRPr lang="ja-JP" altLang="en-US" dirty="0"/>
          </a:p>
        </p:txBody>
      </p:sp>
    </p:spTree>
    <p:extLst>
      <p:ext uri="{BB962C8B-B14F-4D97-AF65-F5344CB8AC3E}">
        <p14:creationId xmlns:p14="http://schemas.microsoft.com/office/powerpoint/2010/main" val="388043536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Regular page_03">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5" name="スライド番号プレースホルダー 4"/>
          <p:cNvSpPr>
            <a:spLocks noGrp="1"/>
          </p:cNvSpPr>
          <p:nvPr>
            <p:ph type="sldNum" sz="quarter" idx="12"/>
          </p:nvPr>
        </p:nvSpPr>
        <p:spPr/>
        <p:txBody>
          <a:bodyPr/>
          <a:lstStyle/>
          <a:p>
            <a:fld id="{518B76BD-F5AF-3048-942E-0425DD806256}" type="slidenum">
              <a:rPr kumimoji="1" lang="ja-JP" altLang="en-US" smtClean="0"/>
              <a:t>‹#›</a:t>
            </a:fld>
            <a:endParaRPr kumimoji="1" lang="ja-JP" altLang="en-US"/>
          </a:p>
        </p:txBody>
      </p:sp>
      <p:pic>
        <p:nvPicPr>
          <p:cNvPr id="8" name="図 7" descr="Anritsu_setup_logo.jpg"/>
          <p:cNvPicPr>
            <a:picLocks noChangeAspect="1"/>
          </p:cNvPicPr>
          <p:nvPr userDrawn="1"/>
        </p:nvPicPr>
        <p:blipFill rotWithShape="1">
          <a:blip r:embed="rId2">
            <a:extLst>
              <a:ext uri="{28A0092B-C50C-407E-A947-70E740481C1C}">
                <a14:useLocalDpi xmlns:a14="http://schemas.microsoft.com/office/drawing/2010/main" val="0"/>
              </a:ext>
            </a:extLst>
          </a:blip>
          <a:srcRect l="4386" t="18116" b="17860"/>
          <a:stretch/>
        </p:blipFill>
        <p:spPr>
          <a:xfrm>
            <a:off x="70555" y="6307055"/>
            <a:ext cx="2700000" cy="550945"/>
          </a:xfrm>
          <a:prstGeom prst="rect">
            <a:avLst/>
          </a:prstGeom>
        </p:spPr>
      </p:pic>
      <p:cxnSp>
        <p:nvCxnSpPr>
          <p:cNvPr id="9" name="直線コネクタ 10"/>
          <p:cNvCxnSpPr>
            <a:cxnSpLocks noChangeShapeType="1"/>
          </p:cNvCxnSpPr>
          <p:nvPr userDrawn="1"/>
        </p:nvCxnSpPr>
        <p:spPr bwMode="auto">
          <a:xfrm>
            <a:off x="0" y="6289499"/>
            <a:ext cx="9144000" cy="0"/>
          </a:xfrm>
          <a:prstGeom prst="line">
            <a:avLst/>
          </a:prstGeom>
          <a:noFill/>
          <a:ln w="3175">
            <a:solidFill>
              <a:srgbClr val="474747"/>
            </a:solidFill>
            <a:round/>
            <a:headEnd/>
            <a:tailEnd/>
          </a:ln>
          <a:extLst>
            <a:ext uri="{909E8E84-426E-40DD-AFC4-6F175D3DCCD1}">
              <a14:hiddenFill xmlns:a14="http://schemas.microsoft.com/office/drawing/2010/main">
                <a:noFill/>
              </a14:hiddenFill>
            </a:ext>
          </a:extLst>
        </p:spPr>
      </p:cxnSp>
      <p:sp>
        <p:nvSpPr>
          <p:cNvPr id="7" name="フッター プレースホルダー 4"/>
          <p:cNvSpPr>
            <a:spLocks noGrp="1"/>
          </p:cNvSpPr>
          <p:nvPr>
            <p:ph type="ftr" sz="quarter" idx="3"/>
          </p:nvPr>
        </p:nvSpPr>
        <p:spPr>
          <a:xfrm>
            <a:off x="5221800" y="6424385"/>
            <a:ext cx="3693599" cy="180000"/>
          </a:xfrm>
          <a:prstGeom prst="rect">
            <a:avLst/>
          </a:prstGeom>
        </p:spPr>
        <p:txBody>
          <a:bodyPr vert="horz" lIns="91440" tIns="45720" rIns="91440" bIns="45720" rtlCol="0" anchor="ctr"/>
          <a:lstStyle>
            <a:lvl1pPr algn="r">
              <a:defRPr sz="850">
                <a:solidFill>
                  <a:schemeClr val="tx1"/>
                </a:solidFill>
                <a:latin typeface="Arial"/>
                <a:cs typeface="Arial"/>
              </a:defRPr>
            </a:lvl1pPr>
          </a:lstStyle>
          <a:p>
            <a:r>
              <a:rPr lang="en-US" altLang="ja-JP" dirty="0" smtClean="0"/>
              <a:t>Slide Title or URL</a:t>
            </a:r>
            <a:endParaRPr lang="ja-JP" altLang="en-US" dirty="0"/>
          </a:p>
        </p:txBody>
      </p:sp>
    </p:spTree>
    <p:extLst>
      <p:ext uri="{BB962C8B-B14F-4D97-AF65-F5344CB8AC3E}">
        <p14:creationId xmlns:p14="http://schemas.microsoft.com/office/powerpoint/2010/main" val="55594784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Regular page_04">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518B76BD-F5AF-3048-942E-0425DD806256}" type="slidenum">
              <a:rPr kumimoji="1" lang="ja-JP" altLang="en-US" smtClean="0"/>
              <a:t>‹#›</a:t>
            </a:fld>
            <a:endParaRPr kumimoji="1" lang="ja-JP" altLang="en-US"/>
          </a:p>
        </p:txBody>
      </p:sp>
      <p:pic>
        <p:nvPicPr>
          <p:cNvPr id="7" name="図 6" descr="Anritsu_setup_logo.jpg"/>
          <p:cNvPicPr>
            <a:picLocks noChangeAspect="1"/>
          </p:cNvPicPr>
          <p:nvPr userDrawn="1"/>
        </p:nvPicPr>
        <p:blipFill rotWithShape="1">
          <a:blip r:embed="rId2">
            <a:extLst>
              <a:ext uri="{28A0092B-C50C-407E-A947-70E740481C1C}">
                <a14:useLocalDpi xmlns:a14="http://schemas.microsoft.com/office/drawing/2010/main" val="0"/>
              </a:ext>
            </a:extLst>
          </a:blip>
          <a:srcRect l="4386" t="18116" b="17860"/>
          <a:stretch/>
        </p:blipFill>
        <p:spPr>
          <a:xfrm>
            <a:off x="70555" y="6307055"/>
            <a:ext cx="2700000" cy="550945"/>
          </a:xfrm>
          <a:prstGeom prst="rect">
            <a:avLst/>
          </a:prstGeom>
        </p:spPr>
      </p:pic>
      <p:cxnSp>
        <p:nvCxnSpPr>
          <p:cNvPr id="8" name="直線コネクタ 10"/>
          <p:cNvCxnSpPr>
            <a:cxnSpLocks noChangeShapeType="1"/>
          </p:cNvCxnSpPr>
          <p:nvPr userDrawn="1"/>
        </p:nvCxnSpPr>
        <p:spPr bwMode="auto">
          <a:xfrm>
            <a:off x="0" y="6289499"/>
            <a:ext cx="9144000" cy="0"/>
          </a:xfrm>
          <a:prstGeom prst="line">
            <a:avLst/>
          </a:prstGeom>
          <a:noFill/>
          <a:ln w="3175">
            <a:solidFill>
              <a:srgbClr val="474747"/>
            </a:solidFill>
            <a:round/>
            <a:headEnd/>
            <a:tailEnd/>
          </a:ln>
          <a:extLst>
            <a:ext uri="{909E8E84-426E-40DD-AFC4-6F175D3DCCD1}">
              <a14:hiddenFill xmlns:a14="http://schemas.microsoft.com/office/drawing/2010/main">
                <a:noFill/>
              </a14:hiddenFill>
            </a:ext>
          </a:extLst>
        </p:spPr>
      </p:cxnSp>
      <p:sp>
        <p:nvSpPr>
          <p:cNvPr id="6" name="フッター プレースホルダー 4"/>
          <p:cNvSpPr>
            <a:spLocks noGrp="1"/>
          </p:cNvSpPr>
          <p:nvPr>
            <p:ph type="ftr" sz="quarter" idx="3"/>
          </p:nvPr>
        </p:nvSpPr>
        <p:spPr>
          <a:xfrm>
            <a:off x="5221800" y="6424385"/>
            <a:ext cx="3693599" cy="180000"/>
          </a:xfrm>
          <a:prstGeom prst="rect">
            <a:avLst/>
          </a:prstGeom>
        </p:spPr>
        <p:txBody>
          <a:bodyPr vert="horz" lIns="91440" tIns="45720" rIns="91440" bIns="45720" rtlCol="0" anchor="ctr"/>
          <a:lstStyle>
            <a:lvl1pPr algn="r">
              <a:defRPr sz="850">
                <a:solidFill>
                  <a:schemeClr val="tx1"/>
                </a:solidFill>
                <a:latin typeface="Arial"/>
                <a:cs typeface="Arial"/>
              </a:defRPr>
            </a:lvl1pPr>
          </a:lstStyle>
          <a:p>
            <a:r>
              <a:rPr lang="en-US" altLang="ja-JP" dirty="0" smtClean="0"/>
              <a:t>Slide Title or URL</a:t>
            </a:r>
            <a:endParaRPr lang="ja-JP" altLang="en-US" dirty="0"/>
          </a:p>
        </p:txBody>
      </p:sp>
    </p:spTree>
    <p:extLst>
      <p:ext uri="{BB962C8B-B14F-4D97-AF65-F5344CB8AC3E}">
        <p14:creationId xmlns:p14="http://schemas.microsoft.com/office/powerpoint/2010/main" val="23449699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Final page">
    <p:spTree>
      <p:nvGrpSpPr>
        <p:cNvPr id="1" name=""/>
        <p:cNvGrpSpPr/>
        <p:nvPr/>
      </p:nvGrpSpPr>
      <p:grpSpPr>
        <a:xfrm>
          <a:off x="0" y="0"/>
          <a:ext cx="0" cy="0"/>
          <a:chOff x="0" y="0"/>
          <a:chExt cx="0" cy="0"/>
        </a:xfrm>
      </p:grpSpPr>
      <p:sp>
        <p:nvSpPr>
          <p:cNvPr id="4" name="正方形/長方形 7"/>
          <p:cNvSpPr>
            <a:spLocks noChangeArrowheads="1"/>
          </p:cNvSpPr>
          <p:nvPr userDrawn="1"/>
        </p:nvSpPr>
        <p:spPr bwMode="auto">
          <a:xfrm>
            <a:off x="0" y="0"/>
            <a:ext cx="9144000" cy="6858000"/>
          </a:xfrm>
          <a:prstGeom prst="rect">
            <a:avLst/>
          </a:prstGeom>
          <a:solidFill>
            <a:srgbClr val="0FAF46"/>
          </a:solidFill>
          <a:ln>
            <a:noFill/>
          </a:ln>
          <a:extLst/>
        </p:spPr>
        <p:txBody>
          <a:bodyPr wrap="none">
            <a:spAutoFit/>
          </a:bodyPr>
          <a:lstStyle/>
          <a:p>
            <a:endParaRPr lang="ja-JP" altLang="en-US" dirty="0"/>
          </a:p>
        </p:txBody>
      </p:sp>
      <p:pic>
        <p:nvPicPr>
          <p:cNvPr id="3" name="図 8" descr="Anritsu_white_logo.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32088" y="2724150"/>
            <a:ext cx="3563937"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図 8" descr="Anritsu_white_logo.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732088" y="2724150"/>
            <a:ext cx="3563937"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38421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ver page without images">
    <p:spTree>
      <p:nvGrpSpPr>
        <p:cNvPr id="1" name=""/>
        <p:cNvGrpSpPr/>
        <p:nvPr/>
      </p:nvGrpSpPr>
      <p:grpSpPr>
        <a:xfrm>
          <a:off x="0" y="0"/>
          <a:ext cx="0" cy="0"/>
          <a:chOff x="0" y="0"/>
          <a:chExt cx="0" cy="0"/>
        </a:xfrm>
      </p:grpSpPr>
      <p:pic>
        <p:nvPicPr>
          <p:cNvPr id="4" name="図 3" descr="Anritsu_setup_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588" y="5634038"/>
            <a:ext cx="3996000" cy="1217726"/>
          </a:xfrm>
          <a:prstGeom prst="rect">
            <a:avLst/>
          </a:prstGeom>
        </p:spPr>
      </p:pic>
      <p:pic>
        <p:nvPicPr>
          <p:cNvPr id="2" name="図 1" descr="Anritsu_setup_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588" y="5634038"/>
            <a:ext cx="4016587" cy="1224000"/>
          </a:xfrm>
          <a:prstGeom prst="rect">
            <a:avLst/>
          </a:prstGeom>
        </p:spPr>
      </p:pic>
      <p:sp>
        <p:nvSpPr>
          <p:cNvPr id="6" name="正方形/長方形 7"/>
          <p:cNvSpPr>
            <a:spLocks noChangeArrowheads="1"/>
          </p:cNvSpPr>
          <p:nvPr/>
        </p:nvSpPr>
        <p:spPr bwMode="auto">
          <a:xfrm>
            <a:off x="0" y="0"/>
            <a:ext cx="9144000" cy="5580000"/>
          </a:xfrm>
          <a:prstGeom prst="rect">
            <a:avLst/>
          </a:prstGeom>
          <a:solidFill>
            <a:srgbClr val="0FAF46"/>
          </a:solidFill>
          <a:ln>
            <a:noFill/>
          </a:ln>
          <a:extLst/>
        </p:spPr>
        <p:txBody>
          <a:bodyPr>
            <a:spAutoFit/>
          </a:bodyPr>
          <a:lstStyle/>
          <a:p>
            <a:endParaRPr lang="ja-JP" altLang="en-US" dirty="0"/>
          </a:p>
        </p:txBody>
      </p:sp>
      <p:sp>
        <p:nvSpPr>
          <p:cNvPr id="19" name="サブタイトル 2"/>
          <p:cNvSpPr>
            <a:spLocks noGrp="1"/>
          </p:cNvSpPr>
          <p:nvPr>
            <p:ph type="subTitle" idx="1"/>
          </p:nvPr>
        </p:nvSpPr>
        <p:spPr>
          <a:xfrm>
            <a:off x="503390" y="3419842"/>
            <a:ext cx="8145310" cy="467685"/>
          </a:xfrm>
          <a:prstGeom prst="rect">
            <a:avLst/>
          </a:prstGeom>
        </p:spPr>
        <p:txBody>
          <a:bodyPr/>
          <a:lstStyle>
            <a:lvl1pPr marL="0" indent="0" algn="l">
              <a:buNone/>
              <a:defRPr sz="2200" b="1" i="0">
                <a:solidFill>
                  <a:srgbClr val="FFFFFF"/>
                </a:solidFill>
                <a:latin typeface="Arial"/>
                <a:cs typeface="Aria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dirty="0"/>
          </a:p>
        </p:txBody>
      </p:sp>
      <p:sp>
        <p:nvSpPr>
          <p:cNvPr id="20" name="コンテンツ プレースホルダー 12"/>
          <p:cNvSpPr>
            <a:spLocks noGrp="1"/>
          </p:cNvSpPr>
          <p:nvPr>
            <p:ph sz="quarter" idx="12"/>
          </p:nvPr>
        </p:nvSpPr>
        <p:spPr>
          <a:xfrm>
            <a:off x="498859" y="3896246"/>
            <a:ext cx="8149841" cy="804429"/>
          </a:xfrm>
          <a:prstGeom prst="rect">
            <a:avLst/>
          </a:prstGeom>
        </p:spPr>
        <p:txBody>
          <a:bodyPr/>
          <a:lstStyle>
            <a:lvl1pPr marL="0" marR="0" indent="0" algn="l" defTabSz="914400" rtl="0" eaLnBrk="0" fontAlgn="base" latinLnBrk="0" hangingPunct="0">
              <a:lnSpc>
                <a:spcPct val="100000"/>
              </a:lnSpc>
              <a:spcBef>
                <a:spcPct val="20000"/>
              </a:spcBef>
              <a:spcAft>
                <a:spcPct val="0"/>
              </a:spcAft>
              <a:buClrTx/>
              <a:buSzTx/>
              <a:buFontTx/>
              <a:buNone/>
              <a:tabLst/>
              <a:defRPr sz="1500" b="0" i="0">
                <a:solidFill>
                  <a:srgbClr val="FFFFFF"/>
                </a:solidFill>
                <a:latin typeface="Arial"/>
                <a:cs typeface="Arial"/>
              </a:defRPr>
            </a:lvl1pPr>
          </a:lstStyle>
          <a:p>
            <a:pPr lvl="0"/>
            <a:r>
              <a:rPr lang="ja-JP" altLang="en-US" smtClean="0"/>
              <a:t>マスター テキストの書式設定</a:t>
            </a:r>
          </a:p>
        </p:txBody>
      </p:sp>
      <p:sp>
        <p:nvSpPr>
          <p:cNvPr id="21" name="テキスト プレースホルダー 8"/>
          <p:cNvSpPr>
            <a:spLocks noGrp="1"/>
          </p:cNvSpPr>
          <p:nvPr>
            <p:ph type="body" sz="quarter" idx="13"/>
          </p:nvPr>
        </p:nvSpPr>
        <p:spPr>
          <a:xfrm>
            <a:off x="499534" y="4704646"/>
            <a:ext cx="8149166" cy="533400"/>
          </a:xfrm>
        </p:spPr>
        <p:txBody>
          <a:bodyPr/>
          <a:lstStyle>
            <a:lvl1pPr marL="0" indent="0">
              <a:buNone/>
              <a:defRPr sz="1300" b="0" i="0" baseline="0">
                <a:solidFill>
                  <a:schemeClr val="bg1"/>
                </a:solidFill>
                <a:latin typeface="Arial"/>
                <a:cs typeface="Arial"/>
              </a:defRPr>
            </a:lvl1pPr>
          </a:lstStyle>
          <a:p>
            <a:pPr lvl="0"/>
            <a:r>
              <a:rPr lang="ja-JP" altLang="en-US" smtClean="0"/>
              <a:t>マスター テキストの書式設定</a:t>
            </a:r>
          </a:p>
        </p:txBody>
      </p:sp>
      <p:sp>
        <p:nvSpPr>
          <p:cNvPr id="22" name="タイトル 1"/>
          <p:cNvSpPr>
            <a:spLocks noGrp="1"/>
          </p:cNvSpPr>
          <p:nvPr>
            <p:ph type="ctrTitle"/>
          </p:nvPr>
        </p:nvSpPr>
        <p:spPr>
          <a:xfrm>
            <a:off x="491684" y="345325"/>
            <a:ext cx="8157016" cy="1470025"/>
          </a:xfrm>
          <a:prstGeom prst="rect">
            <a:avLst/>
          </a:prstGeom>
        </p:spPr>
        <p:txBody>
          <a:bodyPr/>
          <a:lstStyle>
            <a:lvl1pPr algn="l">
              <a:defRPr sz="4300" b="1" i="0">
                <a:solidFill>
                  <a:srgbClr val="FFFFFF"/>
                </a:solidFill>
                <a:latin typeface="Arial"/>
                <a:cs typeface="Arial"/>
              </a:defRPr>
            </a:lvl1pPr>
          </a:lstStyle>
          <a:p>
            <a:r>
              <a:rPr lang="ja-JP" altLang="en-US" smtClean="0"/>
              <a:t>マスター タイトルの書式設定</a:t>
            </a:r>
            <a:endParaRPr lang="ja-JP" altLang="en-US" dirty="0"/>
          </a:p>
        </p:txBody>
      </p:sp>
      <p:sp>
        <p:nvSpPr>
          <p:cNvPr id="3" name="正方形/長方形 2"/>
          <p:cNvSpPr/>
          <p:nvPr/>
        </p:nvSpPr>
        <p:spPr>
          <a:xfrm>
            <a:off x="4824000" y="5634038"/>
            <a:ext cx="4320000" cy="1224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10" name="図 9" descr="Anritsu_setup_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8588" y="5634038"/>
            <a:ext cx="3996000" cy="1217726"/>
          </a:xfrm>
          <a:prstGeom prst="rect">
            <a:avLst/>
          </a:prstGeom>
        </p:spPr>
      </p:pic>
      <p:pic>
        <p:nvPicPr>
          <p:cNvPr id="11" name="図 10" descr="Anritsu_setup_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8588" y="5634038"/>
            <a:ext cx="4016587" cy="1224000"/>
          </a:xfrm>
          <a:prstGeom prst="rect">
            <a:avLst/>
          </a:prstGeom>
        </p:spPr>
      </p:pic>
      <p:sp>
        <p:nvSpPr>
          <p:cNvPr id="12" name="正方形/長方形 11"/>
          <p:cNvSpPr/>
          <p:nvPr userDrawn="1"/>
        </p:nvSpPr>
        <p:spPr>
          <a:xfrm>
            <a:off x="4824000" y="5634038"/>
            <a:ext cx="4320000" cy="1224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13" name="図 12" descr="confidential.jpg"/>
          <p:cNvPicPr>
            <a:picLocks noChangeAspect="1"/>
          </p:cNvPicPr>
          <p:nvPr userDrawn="1"/>
        </p:nvPicPr>
        <p:blipFill rotWithShape="1">
          <a:blip r:embed="rId3">
            <a:extLst>
              <a:ext uri="{28A0092B-C50C-407E-A947-70E740481C1C}">
                <a14:useLocalDpi xmlns:a14="http://schemas.microsoft.com/office/drawing/2010/main" val="0"/>
              </a:ext>
            </a:extLst>
          </a:blip>
          <a:srcRect l="-2354" r="-1800"/>
          <a:stretch/>
        </p:blipFill>
        <p:spPr>
          <a:xfrm>
            <a:off x="6900333" y="6179961"/>
            <a:ext cx="1837267" cy="268128"/>
          </a:xfrm>
          <a:prstGeom prst="rect">
            <a:avLst/>
          </a:prstGeom>
        </p:spPr>
      </p:pic>
    </p:spTree>
    <p:extLst>
      <p:ext uri="{BB962C8B-B14F-4D97-AF65-F5344CB8AC3E}">
        <p14:creationId xmlns:p14="http://schemas.microsoft.com/office/powerpoint/2010/main" val="27092677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image" Target="../media/image3.jpe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5" Type="http://schemas.openxmlformats.org/officeDocument/2006/relationships/image" Target="../media/image3.jpeg"/><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318518" y="1066800"/>
            <a:ext cx="8496000" cy="4860000"/>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2" name="タイトル プレースホルダー 1"/>
          <p:cNvSpPr>
            <a:spLocks noGrp="1"/>
          </p:cNvSpPr>
          <p:nvPr>
            <p:ph type="title"/>
          </p:nvPr>
        </p:nvSpPr>
        <p:spPr>
          <a:xfrm>
            <a:off x="321245" y="258237"/>
            <a:ext cx="8496000" cy="755999"/>
          </a:xfrm>
          <a:prstGeom prst="rect">
            <a:avLst/>
          </a:prstGeom>
        </p:spPr>
        <p:txBody>
          <a:bodyPr vert="horz" lIns="91440" tIns="45720" rIns="91440" bIns="45720" rtlCol="0" anchor="t">
            <a:normAutofit/>
          </a:bodyPr>
          <a:lstStyle/>
          <a:p>
            <a:r>
              <a:rPr kumimoji="1" lang="ja-JP" altLang="en-US" dirty="0" smtClean="0"/>
              <a:t>マスター タイトルの書式設定</a:t>
            </a:r>
            <a:endParaRPr kumimoji="1" lang="ja-JP" altLang="en-US" dirty="0"/>
          </a:p>
        </p:txBody>
      </p:sp>
      <p:sp>
        <p:nvSpPr>
          <p:cNvPr id="4" name="日付プレースホルダー 3"/>
          <p:cNvSpPr>
            <a:spLocks noGrp="1"/>
          </p:cNvSpPr>
          <p:nvPr>
            <p:ph type="dt" sz="half" idx="2"/>
          </p:nvPr>
        </p:nvSpPr>
        <p:spPr>
          <a:xfrm>
            <a:off x="318518" y="6551355"/>
            <a:ext cx="2133600" cy="180000"/>
          </a:xfrm>
          <a:prstGeom prst="rect">
            <a:avLst/>
          </a:prstGeom>
        </p:spPr>
        <p:txBody>
          <a:bodyPr vert="horz" lIns="91440" tIns="45720" rIns="91440" bIns="45720" rtlCol="0" anchor="ctr"/>
          <a:lstStyle>
            <a:lvl1pPr algn="l">
              <a:defRPr sz="1100">
                <a:solidFill>
                  <a:schemeClr val="tx1">
                    <a:tint val="75000"/>
                  </a:schemeClr>
                </a:solidFill>
                <a:latin typeface="Arial"/>
                <a:cs typeface="Arial"/>
              </a:defRPr>
            </a:lvl1pPr>
          </a:lstStyle>
          <a:p>
            <a:fld id="{D42C9A79-6E90-1742-9351-FB54BC1C4CED}" type="datetime1">
              <a:rPr lang="ja-JP" altLang="en-US" smtClean="0"/>
              <a:t>2014/6/13</a:t>
            </a:fld>
            <a:endParaRPr lang="ja-JP" altLang="en-US" dirty="0"/>
          </a:p>
        </p:txBody>
      </p:sp>
      <p:sp>
        <p:nvSpPr>
          <p:cNvPr id="6" name="スライド番号プレースホルダー 5"/>
          <p:cNvSpPr>
            <a:spLocks noGrp="1"/>
          </p:cNvSpPr>
          <p:nvPr>
            <p:ph type="sldNum" sz="quarter" idx="4"/>
          </p:nvPr>
        </p:nvSpPr>
        <p:spPr>
          <a:xfrm>
            <a:off x="4264611" y="6552061"/>
            <a:ext cx="540000" cy="180000"/>
          </a:xfrm>
          <a:prstGeom prst="rect">
            <a:avLst/>
          </a:prstGeom>
        </p:spPr>
        <p:txBody>
          <a:bodyPr vert="horz" lIns="91440" tIns="45720" rIns="91440" bIns="45720" rtlCol="0" anchor="ctr"/>
          <a:lstStyle>
            <a:lvl1pPr algn="ctr">
              <a:defRPr sz="1000">
                <a:solidFill>
                  <a:schemeClr val="tx1"/>
                </a:solidFill>
                <a:latin typeface="Arial"/>
                <a:cs typeface="Arial"/>
              </a:defRPr>
            </a:lvl1pPr>
          </a:lstStyle>
          <a:p>
            <a:fld id="{518B76BD-F5AF-3048-942E-0425DD806256}" type="slidenum">
              <a:rPr lang="ja-JP" altLang="en-US" smtClean="0"/>
              <a:pPr/>
              <a:t>‹#›</a:t>
            </a:fld>
            <a:endParaRPr lang="ja-JP" altLang="en-US" dirty="0"/>
          </a:p>
        </p:txBody>
      </p:sp>
      <p:sp>
        <p:nvSpPr>
          <p:cNvPr id="8" name="Rectangle 6"/>
          <p:cNvSpPr>
            <a:spLocks noChangeArrowheads="1"/>
          </p:cNvSpPr>
          <p:nvPr/>
        </p:nvSpPr>
        <p:spPr bwMode="auto">
          <a:xfrm>
            <a:off x="6215399" y="6574899"/>
            <a:ext cx="2700000" cy="15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algn="r">
              <a:lnSpc>
                <a:spcPct val="80000"/>
              </a:lnSpc>
            </a:pPr>
            <a:r>
              <a:rPr lang="en-US" altLang="ja-JP" sz="700" dirty="0">
                <a:solidFill>
                  <a:srgbClr val="1A1A1A"/>
                </a:solidFill>
                <a:latin typeface="Arial"/>
                <a:cs typeface="Arial"/>
              </a:rPr>
              <a:t>Copyright© ANRITSU</a:t>
            </a:r>
          </a:p>
        </p:txBody>
      </p:sp>
      <p:sp>
        <p:nvSpPr>
          <p:cNvPr id="11" name="フッター プレースホルダー 4"/>
          <p:cNvSpPr>
            <a:spLocks noGrp="1"/>
          </p:cNvSpPr>
          <p:nvPr>
            <p:ph type="ftr" sz="quarter" idx="3"/>
          </p:nvPr>
        </p:nvSpPr>
        <p:spPr>
          <a:xfrm>
            <a:off x="5221800" y="6424385"/>
            <a:ext cx="3693599" cy="180000"/>
          </a:xfrm>
          <a:prstGeom prst="rect">
            <a:avLst/>
          </a:prstGeom>
        </p:spPr>
        <p:txBody>
          <a:bodyPr vert="horz" lIns="91440" tIns="45720" rIns="91440" bIns="45720" rtlCol="0" anchor="ctr"/>
          <a:lstStyle>
            <a:lvl1pPr algn="r">
              <a:defRPr sz="850">
                <a:solidFill>
                  <a:schemeClr val="tx1"/>
                </a:solidFill>
                <a:latin typeface="Arial"/>
                <a:cs typeface="Arial"/>
              </a:defRPr>
            </a:lvl1pPr>
          </a:lstStyle>
          <a:p>
            <a:r>
              <a:rPr lang="en-US" altLang="ja-JP" dirty="0" smtClean="0"/>
              <a:t>Slide Title or URL</a:t>
            </a:r>
            <a:endParaRPr lang="ja-JP" altLang="en-US" dirty="0"/>
          </a:p>
        </p:txBody>
      </p:sp>
    </p:spTree>
    <p:extLst>
      <p:ext uri="{BB962C8B-B14F-4D97-AF65-F5344CB8AC3E}">
        <p14:creationId xmlns:p14="http://schemas.microsoft.com/office/powerpoint/2010/main" val="844415281"/>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4" r:id="rId8"/>
  </p:sldLayoutIdLst>
  <p:timing>
    <p:tnLst>
      <p:par>
        <p:cTn id="1" dur="indefinite" restart="never" nodeType="tmRoot"/>
      </p:par>
    </p:tnLst>
  </p:timing>
  <p:hf hdr="0" dt="0"/>
  <p:txStyles>
    <p:titleStyle>
      <a:lvl1pPr algn="l" defTabSz="457200" rtl="0" eaLnBrk="1" latinLnBrk="0" hangingPunct="1">
        <a:spcBef>
          <a:spcPct val="0"/>
        </a:spcBef>
        <a:buNone/>
        <a:defRPr kumimoji="1" sz="3000" b="0"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kumimoji="1" sz="2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318518" y="1066800"/>
            <a:ext cx="8496000" cy="4860000"/>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2" name="タイトル プレースホルダー 1"/>
          <p:cNvSpPr>
            <a:spLocks noGrp="1"/>
          </p:cNvSpPr>
          <p:nvPr>
            <p:ph type="title"/>
          </p:nvPr>
        </p:nvSpPr>
        <p:spPr>
          <a:xfrm>
            <a:off x="321245" y="258237"/>
            <a:ext cx="8496000" cy="755999"/>
          </a:xfrm>
          <a:prstGeom prst="rect">
            <a:avLst/>
          </a:prstGeom>
        </p:spPr>
        <p:txBody>
          <a:bodyPr vert="horz" lIns="91440" tIns="45720" rIns="91440" bIns="45720" rtlCol="0" anchor="t">
            <a:normAutofit/>
          </a:bodyPr>
          <a:lstStyle/>
          <a:p>
            <a:r>
              <a:rPr kumimoji="1" lang="ja-JP" altLang="en-US" dirty="0" smtClean="0"/>
              <a:t>マスター タイトルの書式設定</a:t>
            </a:r>
            <a:endParaRPr kumimoji="1" lang="ja-JP" altLang="en-US" dirty="0"/>
          </a:p>
        </p:txBody>
      </p:sp>
      <p:sp>
        <p:nvSpPr>
          <p:cNvPr id="4" name="日付プレースホルダー 3"/>
          <p:cNvSpPr>
            <a:spLocks noGrp="1"/>
          </p:cNvSpPr>
          <p:nvPr>
            <p:ph type="dt" sz="half" idx="2"/>
          </p:nvPr>
        </p:nvSpPr>
        <p:spPr>
          <a:xfrm>
            <a:off x="318518" y="6551355"/>
            <a:ext cx="2133600" cy="180000"/>
          </a:xfrm>
          <a:prstGeom prst="rect">
            <a:avLst/>
          </a:prstGeom>
        </p:spPr>
        <p:txBody>
          <a:bodyPr vert="horz" lIns="91440" tIns="45720" rIns="91440" bIns="45720" rtlCol="0" anchor="ctr"/>
          <a:lstStyle>
            <a:lvl1pPr algn="l">
              <a:defRPr sz="1100">
                <a:solidFill>
                  <a:schemeClr val="tx1">
                    <a:tint val="75000"/>
                  </a:schemeClr>
                </a:solidFill>
                <a:latin typeface="Arial"/>
                <a:cs typeface="Arial"/>
              </a:defRPr>
            </a:lvl1pPr>
          </a:lstStyle>
          <a:p>
            <a:fld id="{D42C9A79-6E90-1742-9351-FB54BC1C4CED}" type="datetime1">
              <a:rPr lang="ja-JP" altLang="en-US" smtClean="0"/>
              <a:t>2014/6/13</a:t>
            </a:fld>
            <a:endParaRPr lang="ja-JP" altLang="en-US" dirty="0"/>
          </a:p>
        </p:txBody>
      </p:sp>
      <p:sp>
        <p:nvSpPr>
          <p:cNvPr id="6" name="スライド番号プレースホルダー 5"/>
          <p:cNvSpPr>
            <a:spLocks noGrp="1"/>
          </p:cNvSpPr>
          <p:nvPr>
            <p:ph type="sldNum" sz="quarter" idx="4"/>
          </p:nvPr>
        </p:nvSpPr>
        <p:spPr>
          <a:xfrm>
            <a:off x="4264611" y="6552061"/>
            <a:ext cx="540000" cy="180000"/>
          </a:xfrm>
          <a:prstGeom prst="rect">
            <a:avLst/>
          </a:prstGeom>
        </p:spPr>
        <p:txBody>
          <a:bodyPr vert="horz" lIns="91440" tIns="45720" rIns="91440" bIns="45720" rtlCol="0" anchor="ctr"/>
          <a:lstStyle>
            <a:lvl1pPr algn="ctr">
              <a:defRPr sz="1000">
                <a:solidFill>
                  <a:schemeClr val="tx1"/>
                </a:solidFill>
                <a:latin typeface="Arial"/>
                <a:cs typeface="Arial"/>
              </a:defRPr>
            </a:lvl1pPr>
          </a:lstStyle>
          <a:p>
            <a:fld id="{518B76BD-F5AF-3048-942E-0425DD806256}" type="slidenum">
              <a:rPr lang="ja-JP" altLang="en-US" smtClean="0"/>
              <a:pPr/>
              <a:t>‹#›</a:t>
            </a:fld>
            <a:endParaRPr lang="ja-JP" altLang="en-US" dirty="0"/>
          </a:p>
        </p:txBody>
      </p:sp>
      <p:sp>
        <p:nvSpPr>
          <p:cNvPr id="8" name="Rectangle 6"/>
          <p:cNvSpPr>
            <a:spLocks noChangeArrowheads="1"/>
          </p:cNvSpPr>
          <p:nvPr/>
        </p:nvSpPr>
        <p:spPr bwMode="auto">
          <a:xfrm>
            <a:off x="6215399" y="6574899"/>
            <a:ext cx="2700000" cy="15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algn="r">
              <a:lnSpc>
                <a:spcPct val="80000"/>
              </a:lnSpc>
            </a:pPr>
            <a:r>
              <a:rPr lang="en-US" altLang="ja-JP" sz="700" dirty="0">
                <a:solidFill>
                  <a:srgbClr val="1A1A1A"/>
                </a:solidFill>
                <a:latin typeface="Arial"/>
                <a:cs typeface="Arial"/>
              </a:rPr>
              <a:t>Copyright© ANRITSU</a:t>
            </a:r>
          </a:p>
        </p:txBody>
      </p:sp>
      <p:sp>
        <p:nvSpPr>
          <p:cNvPr id="11" name="フッター プレースホルダー 4"/>
          <p:cNvSpPr>
            <a:spLocks noGrp="1"/>
          </p:cNvSpPr>
          <p:nvPr>
            <p:ph type="ftr" sz="quarter" idx="3"/>
          </p:nvPr>
        </p:nvSpPr>
        <p:spPr>
          <a:xfrm>
            <a:off x="5221800" y="6424385"/>
            <a:ext cx="3693599" cy="180000"/>
          </a:xfrm>
          <a:prstGeom prst="rect">
            <a:avLst/>
          </a:prstGeom>
        </p:spPr>
        <p:txBody>
          <a:bodyPr vert="horz" lIns="91440" tIns="45720" rIns="91440" bIns="45720" rtlCol="0" anchor="ctr"/>
          <a:lstStyle>
            <a:lvl1pPr algn="r">
              <a:defRPr sz="850">
                <a:solidFill>
                  <a:schemeClr val="tx1"/>
                </a:solidFill>
                <a:latin typeface="Arial"/>
                <a:cs typeface="Arial"/>
              </a:defRPr>
            </a:lvl1pPr>
          </a:lstStyle>
          <a:p>
            <a:r>
              <a:rPr lang="en-US" altLang="ja-JP" smtClean="0"/>
              <a:t>Slide Title or URL</a:t>
            </a:r>
            <a:endParaRPr lang="ja-JP" altLang="en-US" dirty="0"/>
          </a:p>
        </p:txBody>
      </p:sp>
      <p:pic>
        <p:nvPicPr>
          <p:cNvPr id="9" name="図 8" descr="confidential.jp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7886700" y="6574899"/>
            <a:ext cx="1028700" cy="15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6"/>
          <p:cNvSpPr>
            <a:spLocks noChangeArrowheads="1"/>
          </p:cNvSpPr>
          <p:nvPr/>
        </p:nvSpPr>
        <p:spPr bwMode="auto">
          <a:xfrm>
            <a:off x="5221801" y="6574899"/>
            <a:ext cx="2700000" cy="15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algn="r">
              <a:lnSpc>
                <a:spcPct val="80000"/>
              </a:lnSpc>
            </a:pPr>
            <a:r>
              <a:rPr lang="en-US" altLang="ja-JP" sz="700" dirty="0">
                <a:solidFill>
                  <a:srgbClr val="1A1A1A"/>
                </a:solidFill>
                <a:latin typeface="Arial"/>
                <a:cs typeface="Arial"/>
              </a:rPr>
              <a:t>Copyright© ANRITSU</a:t>
            </a:r>
          </a:p>
        </p:txBody>
      </p:sp>
    </p:spTree>
    <p:extLst>
      <p:ext uri="{BB962C8B-B14F-4D97-AF65-F5344CB8AC3E}">
        <p14:creationId xmlns:p14="http://schemas.microsoft.com/office/powerpoint/2010/main" val="844415281"/>
      </p:ext>
    </p:extLst>
  </p:cSld>
  <p:clrMap bg1="lt1" tx1="dk1" bg2="lt2" tx2="dk2" accent1="accent1" accent2="accent2" accent3="accent3" accent4="accent4" accent5="accent5" accent6="accent6" hlink="hlink" folHlink="folHlink"/>
  <p:sldLayoutIdLst>
    <p:sldLayoutId id="2147483676" r:id="rId1"/>
    <p:sldLayoutId id="2147483690" r:id="rId2"/>
    <p:sldLayoutId id="2147483722" r:id="rId3"/>
    <p:sldLayoutId id="2147483684" r:id="rId4"/>
    <p:sldLayoutId id="2147483685" r:id="rId5"/>
    <p:sldLayoutId id="2147483686" r:id="rId6"/>
    <p:sldLayoutId id="2147483687" r:id="rId7"/>
    <p:sldLayoutId id="2147483689" r:id="rId8"/>
  </p:sldLayoutIdLst>
  <p:timing>
    <p:tnLst>
      <p:par>
        <p:cTn id="1" dur="indefinite" restart="never" nodeType="tmRoot"/>
      </p:par>
    </p:tnLst>
  </p:timing>
  <p:hf hdr="0" dt="0"/>
  <p:txStyles>
    <p:titleStyle>
      <a:lvl1pPr algn="l" defTabSz="457200" rtl="0" eaLnBrk="1" latinLnBrk="0" hangingPunct="1">
        <a:spcBef>
          <a:spcPct val="0"/>
        </a:spcBef>
        <a:buNone/>
        <a:defRPr kumimoji="1" sz="3000" b="0"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kumimoji="1" sz="2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318518" y="1066800"/>
            <a:ext cx="8496000" cy="4860000"/>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2" name="タイトル プレースホルダー 1"/>
          <p:cNvSpPr>
            <a:spLocks noGrp="1"/>
          </p:cNvSpPr>
          <p:nvPr>
            <p:ph type="title"/>
          </p:nvPr>
        </p:nvSpPr>
        <p:spPr>
          <a:xfrm>
            <a:off x="321245" y="258237"/>
            <a:ext cx="8496000" cy="755999"/>
          </a:xfrm>
          <a:prstGeom prst="rect">
            <a:avLst/>
          </a:prstGeom>
        </p:spPr>
        <p:txBody>
          <a:bodyPr vert="horz" lIns="91440" tIns="45720" rIns="91440" bIns="45720" rtlCol="0" anchor="t">
            <a:normAutofit/>
          </a:bodyPr>
          <a:lstStyle/>
          <a:p>
            <a:r>
              <a:rPr kumimoji="1" lang="ja-JP" altLang="en-US" dirty="0" smtClean="0"/>
              <a:t>マスター タイトルの書式設定</a:t>
            </a:r>
            <a:endParaRPr kumimoji="1" lang="ja-JP" altLang="en-US" dirty="0"/>
          </a:p>
        </p:txBody>
      </p:sp>
      <p:sp>
        <p:nvSpPr>
          <p:cNvPr id="4" name="日付プレースホルダー 3"/>
          <p:cNvSpPr>
            <a:spLocks noGrp="1"/>
          </p:cNvSpPr>
          <p:nvPr>
            <p:ph type="dt" sz="half" idx="2"/>
          </p:nvPr>
        </p:nvSpPr>
        <p:spPr>
          <a:xfrm>
            <a:off x="318518" y="6551355"/>
            <a:ext cx="2133600" cy="180000"/>
          </a:xfrm>
          <a:prstGeom prst="rect">
            <a:avLst/>
          </a:prstGeom>
        </p:spPr>
        <p:txBody>
          <a:bodyPr vert="horz" lIns="91440" tIns="45720" rIns="91440" bIns="45720" rtlCol="0" anchor="ctr"/>
          <a:lstStyle>
            <a:lvl1pPr algn="l">
              <a:defRPr sz="1100">
                <a:solidFill>
                  <a:schemeClr val="tx1">
                    <a:tint val="75000"/>
                  </a:schemeClr>
                </a:solidFill>
                <a:latin typeface="Arial"/>
                <a:cs typeface="Arial"/>
              </a:defRPr>
            </a:lvl1pPr>
          </a:lstStyle>
          <a:p>
            <a:fld id="{D42C9A79-6E90-1742-9351-FB54BC1C4CED}" type="datetime1">
              <a:rPr lang="ja-JP" altLang="en-US" smtClean="0"/>
              <a:t>2014/6/13</a:t>
            </a:fld>
            <a:endParaRPr lang="ja-JP" altLang="en-US" dirty="0"/>
          </a:p>
        </p:txBody>
      </p:sp>
      <p:sp>
        <p:nvSpPr>
          <p:cNvPr id="6" name="スライド番号プレースホルダー 5"/>
          <p:cNvSpPr>
            <a:spLocks noGrp="1"/>
          </p:cNvSpPr>
          <p:nvPr>
            <p:ph type="sldNum" sz="quarter" idx="4"/>
          </p:nvPr>
        </p:nvSpPr>
        <p:spPr>
          <a:xfrm>
            <a:off x="4264611" y="6552061"/>
            <a:ext cx="540000" cy="180000"/>
          </a:xfrm>
          <a:prstGeom prst="rect">
            <a:avLst/>
          </a:prstGeom>
        </p:spPr>
        <p:txBody>
          <a:bodyPr vert="horz" lIns="91440" tIns="45720" rIns="91440" bIns="45720" rtlCol="0" anchor="ctr"/>
          <a:lstStyle>
            <a:lvl1pPr algn="ctr">
              <a:defRPr sz="1000">
                <a:solidFill>
                  <a:schemeClr val="tx1"/>
                </a:solidFill>
                <a:latin typeface="Arial"/>
                <a:cs typeface="Arial"/>
              </a:defRPr>
            </a:lvl1pPr>
          </a:lstStyle>
          <a:p>
            <a:fld id="{518B76BD-F5AF-3048-942E-0425DD806256}" type="slidenum">
              <a:rPr lang="ja-JP" altLang="en-US" smtClean="0"/>
              <a:pPr/>
              <a:t>‹#›</a:t>
            </a:fld>
            <a:endParaRPr lang="ja-JP" altLang="en-US" dirty="0"/>
          </a:p>
        </p:txBody>
      </p:sp>
      <p:sp>
        <p:nvSpPr>
          <p:cNvPr id="8" name="Rectangle 6"/>
          <p:cNvSpPr>
            <a:spLocks noChangeArrowheads="1"/>
          </p:cNvSpPr>
          <p:nvPr/>
        </p:nvSpPr>
        <p:spPr bwMode="auto">
          <a:xfrm>
            <a:off x="6215399" y="6574899"/>
            <a:ext cx="2700000" cy="15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algn="r">
              <a:lnSpc>
                <a:spcPct val="80000"/>
              </a:lnSpc>
            </a:pPr>
            <a:r>
              <a:rPr lang="en-US" altLang="ja-JP" sz="700" dirty="0">
                <a:solidFill>
                  <a:srgbClr val="1A1A1A"/>
                </a:solidFill>
                <a:latin typeface="Arial"/>
                <a:cs typeface="Arial"/>
              </a:rPr>
              <a:t>Copyright© ANRITSU</a:t>
            </a:r>
          </a:p>
        </p:txBody>
      </p:sp>
      <p:sp>
        <p:nvSpPr>
          <p:cNvPr id="11" name="フッター プレースホルダー 4"/>
          <p:cNvSpPr>
            <a:spLocks noGrp="1"/>
          </p:cNvSpPr>
          <p:nvPr>
            <p:ph type="ftr" sz="quarter" idx="3"/>
          </p:nvPr>
        </p:nvSpPr>
        <p:spPr>
          <a:xfrm>
            <a:off x="5221800" y="6424385"/>
            <a:ext cx="3693599" cy="180000"/>
          </a:xfrm>
          <a:prstGeom prst="rect">
            <a:avLst/>
          </a:prstGeom>
        </p:spPr>
        <p:txBody>
          <a:bodyPr vert="horz" lIns="91440" tIns="45720" rIns="91440" bIns="45720" rtlCol="0" anchor="ctr"/>
          <a:lstStyle>
            <a:lvl1pPr algn="r">
              <a:defRPr sz="850">
                <a:solidFill>
                  <a:schemeClr val="tx1"/>
                </a:solidFill>
                <a:latin typeface="Arial"/>
                <a:cs typeface="Arial"/>
              </a:defRPr>
            </a:lvl1pPr>
          </a:lstStyle>
          <a:p>
            <a:r>
              <a:rPr lang="en-US" altLang="ja-JP" dirty="0" smtClean="0"/>
              <a:t>Slide Title or URL</a:t>
            </a:r>
            <a:endParaRPr lang="ja-JP" altLang="en-US" dirty="0"/>
          </a:p>
        </p:txBody>
      </p:sp>
    </p:spTree>
    <p:extLst>
      <p:ext uri="{BB962C8B-B14F-4D97-AF65-F5344CB8AC3E}">
        <p14:creationId xmlns:p14="http://schemas.microsoft.com/office/powerpoint/2010/main" val="2423536762"/>
      </p:ext>
    </p:extLst>
  </p:cSld>
  <p:clrMap bg1="lt1" tx1="dk1" bg2="lt2" tx2="dk2" accent1="accent1" accent2="accent2" accent3="accent3" accent4="accent4" accent5="accent5" accent6="accent6" hlink="hlink" folHlink="folHlink"/>
  <p:sldLayoutIdLst>
    <p:sldLayoutId id="2147483703" r:id="rId1"/>
    <p:sldLayoutId id="2147483679" r:id="rId2"/>
    <p:sldLayoutId id="2147483688" r:id="rId3"/>
  </p:sldLayoutIdLst>
  <p:timing>
    <p:tnLst>
      <p:par>
        <p:cTn id="1" dur="indefinite" restart="never" nodeType="tmRoot"/>
      </p:par>
    </p:tnLst>
  </p:timing>
  <p:hf hdr="0" dt="0"/>
  <p:txStyles>
    <p:titleStyle>
      <a:lvl1pPr algn="l" defTabSz="457200" rtl="0" eaLnBrk="1" latinLnBrk="0" hangingPunct="1">
        <a:spcBef>
          <a:spcPct val="0"/>
        </a:spcBef>
        <a:buNone/>
        <a:defRPr kumimoji="1" sz="3000" b="0"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kumimoji="1" sz="2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318518" y="1066800"/>
            <a:ext cx="8496000" cy="4860000"/>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2" name="タイトル プレースホルダー 1"/>
          <p:cNvSpPr>
            <a:spLocks noGrp="1"/>
          </p:cNvSpPr>
          <p:nvPr>
            <p:ph type="title"/>
          </p:nvPr>
        </p:nvSpPr>
        <p:spPr>
          <a:xfrm>
            <a:off x="321245" y="258237"/>
            <a:ext cx="8496000" cy="755999"/>
          </a:xfrm>
          <a:prstGeom prst="rect">
            <a:avLst/>
          </a:prstGeom>
        </p:spPr>
        <p:txBody>
          <a:bodyPr vert="horz" lIns="91440" tIns="45720" rIns="91440" bIns="45720" rtlCol="0" anchor="t">
            <a:normAutofit/>
          </a:bodyPr>
          <a:lstStyle/>
          <a:p>
            <a:r>
              <a:rPr kumimoji="1" lang="ja-JP" altLang="en-US" dirty="0" smtClean="0"/>
              <a:t>マスター タイトルの書式設定</a:t>
            </a:r>
            <a:endParaRPr kumimoji="1" lang="ja-JP" altLang="en-US" dirty="0"/>
          </a:p>
        </p:txBody>
      </p:sp>
      <p:sp>
        <p:nvSpPr>
          <p:cNvPr id="4" name="日付プレースホルダー 3"/>
          <p:cNvSpPr>
            <a:spLocks noGrp="1"/>
          </p:cNvSpPr>
          <p:nvPr>
            <p:ph type="dt" sz="half" idx="2"/>
          </p:nvPr>
        </p:nvSpPr>
        <p:spPr>
          <a:xfrm>
            <a:off x="318518" y="6551355"/>
            <a:ext cx="2133600" cy="180000"/>
          </a:xfrm>
          <a:prstGeom prst="rect">
            <a:avLst/>
          </a:prstGeom>
        </p:spPr>
        <p:txBody>
          <a:bodyPr vert="horz" lIns="91440" tIns="45720" rIns="91440" bIns="45720" rtlCol="0" anchor="ctr"/>
          <a:lstStyle>
            <a:lvl1pPr algn="l">
              <a:defRPr sz="1100">
                <a:solidFill>
                  <a:schemeClr val="tx1">
                    <a:tint val="75000"/>
                  </a:schemeClr>
                </a:solidFill>
                <a:latin typeface="Arial"/>
                <a:cs typeface="Arial"/>
              </a:defRPr>
            </a:lvl1pPr>
          </a:lstStyle>
          <a:p>
            <a:fld id="{D42C9A79-6E90-1742-9351-FB54BC1C4CED}" type="datetime1">
              <a:rPr lang="ja-JP" altLang="en-US" smtClean="0"/>
              <a:t>2014/6/13</a:t>
            </a:fld>
            <a:endParaRPr lang="ja-JP" altLang="en-US" dirty="0"/>
          </a:p>
        </p:txBody>
      </p:sp>
      <p:sp>
        <p:nvSpPr>
          <p:cNvPr id="6" name="スライド番号プレースホルダー 5"/>
          <p:cNvSpPr>
            <a:spLocks noGrp="1"/>
          </p:cNvSpPr>
          <p:nvPr>
            <p:ph type="sldNum" sz="quarter" idx="4"/>
          </p:nvPr>
        </p:nvSpPr>
        <p:spPr>
          <a:xfrm>
            <a:off x="4264611" y="6552061"/>
            <a:ext cx="540000" cy="180000"/>
          </a:xfrm>
          <a:prstGeom prst="rect">
            <a:avLst/>
          </a:prstGeom>
        </p:spPr>
        <p:txBody>
          <a:bodyPr vert="horz" lIns="91440" tIns="45720" rIns="91440" bIns="45720" rtlCol="0" anchor="ctr"/>
          <a:lstStyle>
            <a:lvl1pPr algn="ctr">
              <a:defRPr sz="1000">
                <a:solidFill>
                  <a:schemeClr val="tx1"/>
                </a:solidFill>
                <a:latin typeface="Arial"/>
                <a:cs typeface="Arial"/>
              </a:defRPr>
            </a:lvl1pPr>
          </a:lstStyle>
          <a:p>
            <a:fld id="{518B76BD-F5AF-3048-942E-0425DD806256}" type="slidenum">
              <a:rPr lang="ja-JP" altLang="en-US" smtClean="0"/>
              <a:pPr/>
              <a:t>‹#›</a:t>
            </a:fld>
            <a:endParaRPr lang="ja-JP" altLang="en-US" dirty="0"/>
          </a:p>
        </p:txBody>
      </p:sp>
      <p:sp>
        <p:nvSpPr>
          <p:cNvPr id="8" name="Rectangle 6"/>
          <p:cNvSpPr>
            <a:spLocks noChangeArrowheads="1"/>
          </p:cNvSpPr>
          <p:nvPr/>
        </p:nvSpPr>
        <p:spPr bwMode="auto">
          <a:xfrm>
            <a:off x="6215399" y="6574899"/>
            <a:ext cx="2700000" cy="15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algn="r">
              <a:lnSpc>
                <a:spcPct val="80000"/>
              </a:lnSpc>
            </a:pPr>
            <a:r>
              <a:rPr lang="en-US" altLang="ja-JP" sz="700" dirty="0">
                <a:solidFill>
                  <a:srgbClr val="1A1A1A"/>
                </a:solidFill>
                <a:latin typeface="Arial"/>
                <a:cs typeface="Arial"/>
              </a:rPr>
              <a:t>Copyright© ANRITSU</a:t>
            </a:r>
          </a:p>
        </p:txBody>
      </p:sp>
      <p:sp>
        <p:nvSpPr>
          <p:cNvPr id="11" name="フッター プレースホルダー 4"/>
          <p:cNvSpPr>
            <a:spLocks noGrp="1"/>
          </p:cNvSpPr>
          <p:nvPr>
            <p:ph type="ftr" sz="quarter" idx="3"/>
          </p:nvPr>
        </p:nvSpPr>
        <p:spPr>
          <a:xfrm>
            <a:off x="5221800" y="6424385"/>
            <a:ext cx="3693599" cy="180000"/>
          </a:xfrm>
          <a:prstGeom prst="rect">
            <a:avLst/>
          </a:prstGeom>
        </p:spPr>
        <p:txBody>
          <a:bodyPr vert="horz" lIns="91440" tIns="45720" rIns="91440" bIns="45720" rtlCol="0" anchor="ctr"/>
          <a:lstStyle>
            <a:lvl1pPr algn="r">
              <a:defRPr sz="850">
                <a:solidFill>
                  <a:schemeClr val="tx1"/>
                </a:solidFill>
                <a:latin typeface="Arial"/>
                <a:cs typeface="Arial"/>
              </a:defRPr>
            </a:lvl1pPr>
          </a:lstStyle>
          <a:p>
            <a:r>
              <a:rPr lang="en-US" altLang="ja-JP" smtClean="0"/>
              <a:t>Slide Title or URL</a:t>
            </a:r>
            <a:endParaRPr lang="ja-JP" altLang="en-US" dirty="0"/>
          </a:p>
        </p:txBody>
      </p:sp>
      <p:pic>
        <p:nvPicPr>
          <p:cNvPr id="9" name="図 8" descr="confidential.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886700" y="6574899"/>
            <a:ext cx="1028700" cy="15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6"/>
          <p:cNvSpPr>
            <a:spLocks noChangeArrowheads="1"/>
          </p:cNvSpPr>
          <p:nvPr/>
        </p:nvSpPr>
        <p:spPr bwMode="auto">
          <a:xfrm>
            <a:off x="5221801" y="6574899"/>
            <a:ext cx="2700000" cy="15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algn="r">
              <a:lnSpc>
                <a:spcPct val="80000"/>
              </a:lnSpc>
            </a:pPr>
            <a:r>
              <a:rPr lang="en-US" altLang="ja-JP" sz="700" dirty="0">
                <a:solidFill>
                  <a:srgbClr val="1A1A1A"/>
                </a:solidFill>
                <a:latin typeface="Arial"/>
                <a:cs typeface="Arial"/>
              </a:rPr>
              <a:t>Copyright© ANRITSU</a:t>
            </a:r>
          </a:p>
        </p:txBody>
      </p:sp>
    </p:spTree>
    <p:extLst>
      <p:ext uri="{BB962C8B-B14F-4D97-AF65-F5344CB8AC3E}">
        <p14:creationId xmlns:p14="http://schemas.microsoft.com/office/powerpoint/2010/main" val="605641786"/>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Lst>
  <p:timing>
    <p:tnLst>
      <p:par>
        <p:cTn id="1" dur="indefinite" restart="never" nodeType="tmRoot"/>
      </p:par>
    </p:tnLst>
  </p:timing>
  <p:hf hdr="0" dt="0"/>
  <p:txStyles>
    <p:titleStyle>
      <a:lvl1pPr algn="l" defTabSz="457200" rtl="0" eaLnBrk="1" latinLnBrk="0" hangingPunct="1">
        <a:spcBef>
          <a:spcPct val="0"/>
        </a:spcBef>
        <a:buNone/>
        <a:defRPr kumimoji="1" sz="3000" b="0"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kumimoji="1" sz="2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6.jpeg"/><Relationship Id="rId1" Type="http://schemas.openxmlformats.org/officeDocument/2006/relationships/slideLayout" Target="../slideLayouts/slideLayout6.xml"/><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4.png"/><Relationship Id="rId4" Type="http://schemas.openxmlformats.org/officeDocument/2006/relationships/image" Target="../media/image13.wmf"/></Relationships>
</file>

<file path=ppt/slides/_rels/slide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サブタイトル 10"/>
          <p:cNvSpPr>
            <a:spLocks noGrp="1"/>
          </p:cNvSpPr>
          <p:nvPr>
            <p:ph type="subTitle" idx="1"/>
          </p:nvPr>
        </p:nvSpPr>
        <p:spPr>
          <a:xfrm>
            <a:off x="503390" y="3157424"/>
            <a:ext cx="8145310" cy="467685"/>
          </a:xfrm>
        </p:spPr>
        <p:txBody>
          <a:bodyPr>
            <a:normAutofit/>
          </a:bodyPr>
          <a:lstStyle/>
          <a:p>
            <a:r>
              <a:rPr kumimoji="1" lang="ja-JP" altLang="en-US" sz="2400" dirty="0" smtClean="0"/>
              <a:t>待鳥 誠範</a:t>
            </a:r>
            <a:endParaRPr kumimoji="1" lang="ja-JP" altLang="en-US" sz="2400" dirty="0"/>
          </a:p>
        </p:txBody>
      </p:sp>
      <p:sp>
        <p:nvSpPr>
          <p:cNvPr id="12" name="コンテンツ プレースホルダー 11"/>
          <p:cNvSpPr>
            <a:spLocks noGrp="1"/>
          </p:cNvSpPr>
          <p:nvPr>
            <p:ph sz="quarter" idx="12"/>
          </p:nvPr>
        </p:nvSpPr>
        <p:spPr>
          <a:xfrm>
            <a:off x="536959" y="3653685"/>
            <a:ext cx="8149841" cy="956416"/>
          </a:xfrm>
        </p:spPr>
        <p:txBody>
          <a:bodyPr>
            <a:normAutofit lnSpcReduction="10000"/>
          </a:bodyPr>
          <a:lstStyle/>
          <a:p>
            <a:r>
              <a:rPr kumimoji="1" lang="ja-JP" altLang="en-US" sz="1800" dirty="0" smtClean="0"/>
              <a:t>アンリツ株式会社</a:t>
            </a:r>
            <a:endParaRPr kumimoji="1" lang="en-US" altLang="ja-JP" sz="1800" dirty="0" smtClean="0"/>
          </a:p>
          <a:p>
            <a:r>
              <a:rPr lang="ja-JP" altLang="en-US" sz="1800" dirty="0" smtClean="0"/>
              <a:t>計測事業グループ　</a:t>
            </a:r>
            <a:r>
              <a:rPr lang="en-US" altLang="ja-JP" sz="1800" dirty="0" smtClean="0"/>
              <a:t>R&amp;D</a:t>
            </a:r>
            <a:r>
              <a:rPr lang="ja-JP" altLang="en-US" sz="1800" dirty="0"/>
              <a:t>統轄</a:t>
            </a:r>
            <a:r>
              <a:rPr lang="ja-JP" altLang="en-US" sz="1800" dirty="0" smtClean="0"/>
              <a:t>本部</a:t>
            </a:r>
            <a:endParaRPr lang="en-US" altLang="ja-JP" sz="1800" dirty="0" smtClean="0"/>
          </a:p>
          <a:p>
            <a:r>
              <a:rPr kumimoji="1" lang="en-US" altLang="ja-JP" sz="1800" dirty="0" smtClean="0"/>
              <a:t>R&amp;D</a:t>
            </a:r>
            <a:r>
              <a:rPr kumimoji="1" lang="ja-JP" altLang="en-US" sz="1800" dirty="0" smtClean="0"/>
              <a:t>センター　第</a:t>
            </a:r>
            <a:r>
              <a:rPr lang="ja-JP" altLang="en-US" sz="1800" dirty="0" smtClean="0"/>
              <a:t>１技術開発部</a:t>
            </a:r>
            <a:endParaRPr kumimoji="1" lang="ja-JP" altLang="en-US" sz="1800" dirty="0"/>
          </a:p>
        </p:txBody>
      </p:sp>
      <p:sp>
        <p:nvSpPr>
          <p:cNvPr id="13" name="テキスト プレースホルダー 12"/>
          <p:cNvSpPr>
            <a:spLocks noGrp="1"/>
          </p:cNvSpPr>
          <p:nvPr>
            <p:ph type="body" sz="quarter" idx="13"/>
          </p:nvPr>
        </p:nvSpPr>
        <p:spPr>
          <a:xfrm>
            <a:off x="499534" y="4719725"/>
            <a:ext cx="8149166" cy="533400"/>
          </a:xfrm>
        </p:spPr>
        <p:txBody>
          <a:bodyPr>
            <a:normAutofit/>
          </a:bodyPr>
          <a:lstStyle/>
          <a:p>
            <a:r>
              <a:rPr kumimoji="1" lang="en-US" altLang="ja-JP" sz="1600" b="1" dirty="0" smtClean="0"/>
              <a:t>2014</a:t>
            </a:r>
            <a:r>
              <a:rPr kumimoji="1" lang="ja-JP" altLang="en-US" sz="1600" b="1" dirty="0" smtClean="0"/>
              <a:t>年</a:t>
            </a:r>
            <a:r>
              <a:rPr kumimoji="1" lang="en-US" altLang="ja-JP" sz="1600" b="1" dirty="0" smtClean="0"/>
              <a:t>6</a:t>
            </a:r>
            <a:r>
              <a:rPr kumimoji="1" lang="ja-JP" altLang="en-US" sz="1600" b="1" dirty="0" smtClean="0"/>
              <a:t>月</a:t>
            </a:r>
            <a:r>
              <a:rPr kumimoji="1" lang="en-US" altLang="ja-JP" sz="1600" b="1" dirty="0" smtClean="0"/>
              <a:t>3</a:t>
            </a:r>
            <a:r>
              <a:rPr kumimoji="1" lang="ja-JP" altLang="en-US" sz="1600" b="1" dirty="0" smtClean="0"/>
              <a:t>日　　川口則幸先生 退任記念ワークショップ　（国立天文台 三鷹）</a:t>
            </a:r>
            <a:endParaRPr kumimoji="1" lang="ja-JP" altLang="en-US" sz="1600" b="1" dirty="0"/>
          </a:p>
        </p:txBody>
      </p:sp>
      <p:sp>
        <p:nvSpPr>
          <p:cNvPr id="10" name="タイトル 9"/>
          <p:cNvSpPr>
            <a:spLocks noGrp="1"/>
          </p:cNvSpPr>
          <p:nvPr>
            <p:ph type="ctrTitle"/>
          </p:nvPr>
        </p:nvSpPr>
        <p:spPr>
          <a:xfrm>
            <a:off x="491684" y="647700"/>
            <a:ext cx="8157016" cy="1167650"/>
          </a:xfrm>
        </p:spPr>
        <p:txBody>
          <a:bodyPr/>
          <a:lstStyle/>
          <a:p>
            <a:r>
              <a:rPr kumimoji="1" lang="ja-JP" altLang="en-US" dirty="0" smtClean="0"/>
              <a:t>水素メーザの開発</a:t>
            </a:r>
            <a:endParaRPr kumimoji="1" lang="ja-JP" altLang="en-US" dirty="0"/>
          </a:p>
        </p:txBody>
      </p:sp>
      <p:pic>
        <p:nvPicPr>
          <p:cNvPr id="4098" name="Picture 2" descr="C:\Users\a1191008\Desktop\HM3G_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3894" y="709980"/>
            <a:ext cx="2342906" cy="38297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64368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水素メーザ周波数標準機の性能　</a:t>
            </a:r>
            <a:r>
              <a:rPr lang="en-US" altLang="ja-JP" sz="2400" dirty="0" smtClean="0"/>
              <a:t>2/3</a:t>
            </a:r>
            <a:r>
              <a:rPr lang="ja-JP" altLang="en-US" sz="2400" dirty="0"/>
              <a:t>　実測</a:t>
            </a:r>
            <a:r>
              <a:rPr lang="ja-JP" altLang="en-US" sz="2400" dirty="0" smtClean="0"/>
              <a:t>例</a:t>
            </a:r>
            <a:endParaRPr kumimoji="1" lang="ja-JP" altLang="en-US" sz="2800" dirty="0"/>
          </a:p>
        </p:txBody>
      </p:sp>
      <p:sp>
        <p:nvSpPr>
          <p:cNvPr id="5" name="スライド番号プレースホルダー 4"/>
          <p:cNvSpPr>
            <a:spLocks noGrp="1"/>
          </p:cNvSpPr>
          <p:nvPr>
            <p:ph type="sldNum" sz="quarter" idx="12"/>
          </p:nvPr>
        </p:nvSpPr>
        <p:spPr/>
        <p:txBody>
          <a:bodyPr/>
          <a:lstStyle/>
          <a:p>
            <a:fld id="{518B76BD-F5AF-3048-942E-0425DD806256}" type="slidenum">
              <a:rPr lang="ja-JP" altLang="en-US" smtClean="0"/>
              <a:pPr/>
              <a:t>10</a:t>
            </a:fld>
            <a:endParaRPr lang="ja-JP" altLang="en-US" dirty="0"/>
          </a:p>
        </p:txBody>
      </p:sp>
      <p:grpSp>
        <p:nvGrpSpPr>
          <p:cNvPr id="10" name="グループ化 9"/>
          <p:cNvGrpSpPr/>
          <p:nvPr/>
        </p:nvGrpSpPr>
        <p:grpSpPr>
          <a:xfrm>
            <a:off x="1063219" y="1840887"/>
            <a:ext cx="6402783" cy="4502969"/>
            <a:chOff x="1025538" y="1093847"/>
            <a:chExt cx="6874069" cy="5041306"/>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5538" y="1093847"/>
              <a:ext cx="6874069" cy="5041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直線コネクタ 6"/>
            <p:cNvCxnSpPr/>
            <p:nvPr/>
          </p:nvCxnSpPr>
          <p:spPr>
            <a:xfrm>
              <a:off x="3898768" y="2507530"/>
              <a:ext cx="1710180" cy="1715680"/>
            </a:xfrm>
            <a:prstGeom prst="line">
              <a:avLst/>
            </a:prstGeom>
            <a:ln w="22225">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9" name="テキスト ボックス 8"/>
            <p:cNvSpPr txBox="1"/>
            <p:nvPr/>
          </p:nvSpPr>
          <p:spPr>
            <a:xfrm>
              <a:off x="2526379" y="2113133"/>
              <a:ext cx="1414021" cy="338554"/>
            </a:xfrm>
            <a:prstGeom prst="rect">
              <a:avLst/>
            </a:prstGeom>
            <a:solidFill>
              <a:schemeClr val="bg1">
                <a:alpha val="78000"/>
              </a:schemeClr>
            </a:solidFill>
          </p:spPr>
          <p:txBody>
            <a:bodyPr wrap="square" rtlCol="0">
              <a:spAutoFit/>
            </a:bodyPr>
            <a:lstStyle/>
            <a:p>
              <a:r>
                <a:rPr kumimoji="1" lang="en-US" altLang="ja-JP" sz="1600" dirty="0" smtClean="0"/>
                <a:t>VLBI</a:t>
              </a:r>
              <a:r>
                <a:rPr lang="ja-JP" altLang="en-US" sz="1600" dirty="0"/>
                <a:t> </a:t>
              </a:r>
              <a:r>
                <a:rPr lang="ja-JP" altLang="en-US" sz="1600" dirty="0" smtClean="0"/>
                <a:t>（大気）</a:t>
              </a:r>
              <a:endParaRPr kumimoji="1" lang="ja-JP" altLang="en-US" sz="1600" dirty="0"/>
            </a:p>
          </p:txBody>
        </p:sp>
        <p:cxnSp>
          <p:nvCxnSpPr>
            <p:cNvPr id="12" name="直線コネクタ 11"/>
            <p:cNvCxnSpPr/>
            <p:nvPr/>
          </p:nvCxnSpPr>
          <p:spPr>
            <a:xfrm>
              <a:off x="5170601" y="2282410"/>
              <a:ext cx="1616698" cy="837862"/>
            </a:xfrm>
            <a:prstGeom prst="line">
              <a:avLst/>
            </a:prstGeom>
            <a:ln w="19050">
              <a:solidFill>
                <a:srgbClr val="FFC000"/>
              </a:solidFill>
            </a:ln>
            <a:effectLst/>
          </p:spPr>
          <p:style>
            <a:lnRef idx="2">
              <a:schemeClr val="accent1"/>
            </a:lnRef>
            <a:fillRef idx="0">
              <a:schemeClr val="accent1"/>
            </a:fillRef>
            <a:effectRef idx="1">
              <a:schemeClr val="accent1"/>
            </a:effectRef>
            <a:fontRef idx="minor">
              <a:schemeClr val="tx1"/>
            </a:fontRef>
          </p:style>
        </p:cxnSp>
        <p:cxnSp>
          <p:nvCxnSpPr>
            <p:cNvPr id="16" name="直線コネクタ 15"/>
            <p:cNvCxnSpPr/>
            <p:nvPr/>
          </p:nvCxnSpPr>
          <p:spPr>
            <a:xfrm>
              <a:off x="2714919" y="2507530"/>
              <a:ext cx="1183849" cy="0"/>
            </a:xfrm>
            <a:prstGeom prst="line">
              <a:avLst/>
            </a:prstGeom>
            <a:ln w="22225">
              <a:solidFill>
                <a:schemeClr val="accent2"/>
              </a:solidFill>
            </a:ln>
            <a:effectLst/>
          </p:spPr>
          <p:style>
            <a:lnRef idx="2">
              <a:schemeClr val="accent1"/>
            </a:lnRef>
            <a:fillRef idx="0">
              <a:schemeClr val="accent1"/>
            </a:fillRef>
            <a:effectRef idx="1">
              <a:schemeClr val="accent1"/>
            </a:effectRef>
            <a:fontRef idx="minor">
              <a:schemeClr val="tx1"/>
            </a:fontRef>
          </p:style>
        </p:cxnSp>
        <p:cxnSp>
          <p:nvCxnSpPr>
            <p:cNvPr id="19" name="直線コネクタ 18"/>
            <p:cNvCxnSpPr/>
            <p:nvPr/>
          </p:nvCxnSpPr>
          <p:spPr>
            <a:xfrm>
              <a:off x="3706303" y="1520410"/>
              <a:ext cx="384930" cy="223549"/>
            </a:xfrm>
            <a:prstGeom prst="line">
              <a:avLst/>
            </a:prstGeom>
            <a:ln w="19050">
              <a:solidFill>
                <a:srgbClr val="FFC000"/>
              </a:solidFill>
            </a:ln>
            <a:effectLst/>
          </p:spPr>
          <p:style>
            <a:lnRef idx="2">
              <a:schemeClr val="accent1"/>
            </a:lnRef>
            <a:fillRef idx="0">
              <a:schemeClr val="accent1"/>
            </a:fillRef>
            <a:effectRef idx="1">
              <a:schemeClr val="accent1"/>
            </a:effectRef>
            <a:fontRef idx="minor">
              <a:schemeClr val="tx1"/>
            </a:fontRef>
          </p:style>
        </p:cxnSp>
        <p:sp>
          <p:nvSpPr>
            <p:cNvPr id="21" name="テキスト ボックス 20"/>
            <p:cNvSpPr txBox="1"/>
            <p:nvPr/>
          </p:nvSpPr>
          <p:spPr>
            <a:xfrm>
              <a:off x="6146275" y="2431929"/>
              <a:ext cx="1520556" cy="379029"/>
            </a:xfrm>
            <a:prstGeom prst="rect">
              <a:avLst/>
            </a:prstGeom>
            <a:solidFill>
              <a:schemeClr val="bg1">
                <a:alpha val="78000"/>
              </a:schemeClr>
            </a:solidFill>
          </p:spPr>
          <p:txBody>
            <a:bodyPr wrap="square" rtlCol="0">
              <a:spAutoFit/>
            </a:bodyPr>
            <a:lstStyle/>
            <a:p>
              <a:r>
                <a:rPr lang="ja-JP" altLang="en-US" sz="1600" dirty="0" smtClean="0"/>
                <a:t>ビーム型</a:t>
              </a:r>
              <a:r>
                <a:rPr lang="en-US" altLang="ja-JP" sz="1600" dirty="0" smtClean="0"/>
                <a:t>Cs</a:t>
              </a:r>
              <a:endParaRPr kumimoji="1" lang="ja-JP" altLang="en-US" sz="1600" dirty="0"/>
            </a:p>
          </p:txBody>
        </p:sp>
      </p:grpSp>
      <p:sp>
        <p:nvSpPr>
          <p:cNvPr id="3" name="テキスト ボックス 2"/>
          <p:cNvSpPr txBox="1"/>
          <p:nvPr/>
        </p:nvSpPr>
        <p:spPr>
          <a:xfrm>
            <a:off x="654113" y="983398"/>
            <a:ext cx="7729984" cy="646331"/>
          </a:xfrm>
          <a:prstGeom prst="rect">
            <a:avLst/>
          </a:prstGeom>
          <a:noFill/>
        </p:spPr>
        <p:txBody>
          <a:bodyPr wrap="square" rtlCol="0">
            <a:spAutoFit/>
          </a:bodyPr>
          <a:lstStyle/>
          <a:p>
            <a:r>
              <a:rPr kumimoji="1" lang="ja-JP" altLang="en-US" dirty="0" smtClean="0"/>
              <a:t>紺： </a:t>
            </a:r>
            <a:r>
              <a:rPr lang="ja-JP" altLang="en-US" dirty="0" smtClean="0"/>
              <a:t>室温環境下の</a:t>
            </a:r>
            <a:r>
              <a:rPr kumimoji="1" lang="ja-JP" altLang="en-US" dirty="0" smtClean="0"/>
              <a:t>第</a:t>
            </a:r>
            <a:r>
              <a:rPr kumimoji="1" lang="en-US" altLang="ja-JP" dirty="0" smtClean="0"/>
              <a:t>3</a:t>
            </a:r>
            <a:r>
              <a:rPr kumimoji="1" lang="ja-JP" altLang="en-US" dirty="0" smtClean="0"/>
              <a:t>世代</a:t>
            </a:r>
            <a:r>
              <a:rPr kumimoji="1" lang="en-US" altLang="ja-JP" dirty="0" smtClean="0"/>
              <a:t>HM  2</a:t>
            </a:r>
            <a:r>
              <a:rPr kumimoji="1" lang="ja-JP" altLang="en-US" dirty="0" smtClean="0"/>
              <a:t>台の比較　　</a:t>
            </a:r>
            <a:endParaRPr kumimoji="1" lang="en-US" altLang="ja-JP" dirty="0" smtClean="0"/>
          </a:p>
          <a:p>
            <a:r>
              <a:rPr lang="ja-JP" altLang="en-US" dirty="0" smtClean="0"/>
              <a:t>恒温ブース内の従来機（桃色）と遜色ないことを確認した開発</a:t>
            </a:r>
            <a:r>
              <a:rPr lang="ja-JP" altLang="en-US" dirty="0"/>
              <a:t>初期のデータ</a:t>
            </a:r>
            <a:r>
              <a:rPr kumimoji="1" lang="ja-JP" altLang="en-US" dirty="0" smtClean="0"/>
              <a:t>　</a:t>
            </a:r>
            <a:endParaRPr kumimoji="1" lang="ja-JP" altLang="en-US" dirty="0"/>
          </a:p>
        </p:txBody>
      </p:sp>
    </p:spTree>
    <p:extLst>
      <p:ext uri="{BB962C8B-B14F-4D97-AF65-F5344CB8AC3E}">
        <p14:creationId xmlns:p14="http://schemas.microsoft.com/office/powerpoint/2010/main" val="29670601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水素メーザ周波数標準機の性能　</a:t>
            </a:r>
            <a:r>
              <a:rPr lang="en-US" altLang="ja-JP" sz="2400" dirty="0" smtClean="0"/>
              <a:t>3/3</a:t>
            </a:r>
            <a:r>
              <a:rPr lang="ja-JP" altLang="en-US" sz="2400" dirty="0"/>
              <a:t>　</a:t>
            </a:r>
            <a:r>
              <a:rPr lang="ja-JP" altLang="en-US" sz="2400" dirty="0" smtClean="0"/>
              <a:t>起動特性</a:t>
            </a:r>
            <a:endParaRPr kumimoji="1" lang="ja-JP" altLang="en-US" dirty="0"/>
          </a:p>
        </p:txBody>
      </p:sp>
      <p:sp>
        <p:nvSpPr>
          <p:cNvPr id="5" name="スライド番号プレースホルダー 4"/>
          <p:cNvSpPr>
            <a:spLocks noGrp="1"/>
          </p:cNvSpPr>
          <p:nvPr>
            <p:ph type="sldNum" sz="quarter" idx="12"/>
          </p:nvPr>
        </p:nvSpPr>
        <p:spPr/>
        <p:txBody>
          <a:bodyPr/>
          <a:lstStyle/>
          <a:p>
            <a:fld id="{518B76BD-F5AF-3048-942E-0425DD806256}" type="slidenum">
              <a:rPr lang="ja-JP" altLang="en-US" smtClean="0"/>
              <a:pPr/>
              <a:t>11</a:t>
            </a:fld>
            <a:endParaRPr lang="ja-JP" alt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244" y="1842615"/>
            <a:ext cx="5641353" cy="4407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テキスト ボックス 2"/>
          <p:cNvSpPr txBox="1"/>
          <p:nvPr/>
        </p:nvSpPr>
        <p:spPr>
          <a:xfrm>
            <a:off x="226245" y="1014236"/>
            <a:ext cx="8710366" cy="723275"/>
          </a:xfrm>
          <a:prstGeom prst="rect">
            <a:avLst/>
          </a:prstGeom>
          <a:noFill/>
        </p:spPr>
        <p:txBody>
          <a:bodyPr wrap="square" rtlCol="0">
            <a:spAutoFit/>
          </a:bodyPr>
          <a:lstStyle/>
          <a:p>
            <a:r>
              <a:rPr lang="ja-JP" altLang="en-US" dirty="0" smtClean="0"/>
              <a:t>共振器温度が所定の範囲に入ってからの経過時間に対するアラン標準偏差</a:t>
            </a:r>
            <a:endParaRPr lang="en-US" altLang="ja-JP" dirty="0" smtClean="0"/>
          </a:p>
          <a:p>
            <a:pPr>
              <a:spcBef>
                <a:spcPts val="600"/>
              </a:spcBef>
            </a:pPr>
            <a:r>
              <a:rPr kumimoji="1" lang="en-US" altLang="ja-JP" dirty="0" smtClean="0"/>
              <a:t>1</a:t>
            </a:r>
            <a:r>
              <a:rPr kumimoji="1" lang="ja-JP" altLang="en-US" dirty="0" smtClean="0"/>
              <a:t>時間毎に区切った位相差データから</a:t>
            </a:r>
            <a:r>
              <a:rPr lang="ja-JP" altLang="en-US" dirty="0" smtClean="0"/>
              <a:t>算出（</a:t>
            </a:r>
            <a:r>
              <a:rPr lang="en-US" altLang="ja-JP" dirty="0" smtClean="0"/>
              <a:t>3</a:t>
            </a:r>
            <a:r>
              <a:rPr lang="ja-JP" altLang="en-US" dirty="0"/>
              <a:t>信号</a:t>
            </a:r>
            <a:r>
              <a:rPr lang="ja-JP" altLang="en-US" dirty="0" smtClean="0"/>
              <a:t>比較、サンプリング </a:t>
            </a:r>
            <a:r>
              <a:rPr lang="en-US" altLang="ja-JP" dirty="0" smtClean="0"/>
              <a:t>1s</a:t>
            </a:r>
            <a:r>
              <a:rPr lang="ja-JP" altLang="en-US" dirty="0" err="1" smtClean="0"/>
              <a:t>、</a:t>
            </a:r>
            <a:r>
              <a:rPr lang="ja-JP" altLang="en-US" dirty="0" smtClean="0"/>
              <a:t>帯域幅 </a:t>
            </a:r>
            <a:r>
              <a:rPr lang="en-US" altLang="ja-JP" dirty="0" smtClean="0"/>
              <a:t>0.5Hz</a:t>
            </a:r>
            <a:r>
              <a:rPr lang="ja-JP" altLang="en-US" dirty="0" smtClean="0"/>
              <a:t>）</a:t>
            </a:r>
            <a:endParaRPr kumimoji="1" lang="ja-JP" altLang="en-US" dirty="0"/>
          </a:p>
        </p:txBody>
      </p:sp>
      <p:sp>
        <p:nvSpPr>
          <p:cNvPr id="6" name="テキスト ボックス 5"/>
          <p:cNvSpPr txBox="1"/>
          <p:nvPr/>
        </p:nvSpPr>
        <p:spPr>
          <a:xfrm>
            <a:off x="4989240" y="2761402"/>
            <a:ext cx="3431356" cy="646331"/>
          </a:xfrm>
          <a:prstGeom prst="rect">
            <a:avLst/>
          </a:prstGeom>
          <a:noFill/>
        </p:spPr>
        <p:txBody>
          <a:bodyPr wrap="square" rtlCol="0">
            <a:spAutoFit/>
          </a:bodyPr>
          <a:lstStyle/>
          <a:p>
            <a:r>
              <a:rPr lang="ja-JP" altLang="en-US" dirty="0" smtClean="0"/>
              <a:t>共振器温度が所定範囲に入れば</a:t>
            </a:r>
            <a:endParaRPr lang="en-US" altLang="ja-JP" dirty="0" smtClean="0"/>
          </a:p>
          <a:p>
            <a:r>
              <a:rPr lang="ja-JP" altLang="en-US" dirty="0" smtClean="0"/>
              <a:t>短期安定度の大きな変動はない。</a:t>
            </a:r>
            <a:endParaRPr lang="en-US" altLang="ja-JP" dirty="0" smtClean="0"/>
          </a:p>
        </p:txBody>
      </p:sp>
      <p:sp>
        <p:nvSpPr>
          <p:cNvPr id="7" name="テキスト ボックス 6"/>
          <p:cNvSpPr txBox="1"/>
          <p:nvPr/>
        </p:nvSpPr>
        <p:spPr>
          <a:xfrm>
            <a:off x="5016631" y="3875850"/>
            <a:ext cx="3533480" cy="830997"/>
          </a:xfrm>
          <a:prstGeom prst="rect">
            <a:avLst/>
          </a:prstGeom>
          <a:noFill/>
        </p:spPr>
        <p:txBody>
          <a:bodyPr wrap="square" rtlCol="0">
            <a:spAutoFit/>
          </a:bodyPr>
          <a:lstStyle/>
          <a:p>
            <a:r>
              <a:rPr lang="ja-JP" altLang="en-US" sz="1600" dirty="0" smtClean="0"/>
              <a:t>データが抜けているように見えるのは、</a:t>
            </a:r>
            <a:r>
              <a:rPr lang="en-US" altLang="ja-JP" sz="1600" dirty="0" smtClean="0"/>
              <a:t>3</a:t>
            </a:r>
            <a:r>
              <a:rPr lang="ja-JP" altLang="en-US" sz="1600" dirty="0" smtClean="0"/>
              <a:t>信号</a:t>
            </a:r>
            <a:r>
              <a:rPr lang="ja-JP" altLang="en-US" sz="1600" dirty="0" smtClean="0"/>
              <a:t>比較のため （計算値</a:t>
            </a:r>
            <a:r>
              <a:rPr lang="ja-JP" altLang="en-US" sz="1600" dirty="0" smtClean="0"/>
              <a:t>が負になることがある</a:t>
            </a:r>
            <a:r>
              <a:rPr lang="ja-JP" altLang="en-US" sz="1600" dirty="0" smtClean="0"/>
              <a:t>ため）</a:t>
            </a:r>
            <a:endParaRPr lang="en-US" altLang="ja-JP" sz="1600" dirty="0" smtClean="0"/>
          </a:p>
        </p:txBody>
      </p:sp>
    </p:spTree>
    <p:extLst>
      <p:ext uri="{BB962C8B-B14F-4D97-AF65-F5344CB8AC3E}">
        <p14:creationId xmlns:p14="http://schemas.microsoft.com/office/powerpoint/2010/main" val="25984003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315628" y="1239479"/>
            <a:ext cx="6562724" cy="913070"/>
          </a:xfrm>
          <a:prstGeom prst="rect">
            <a:avLst/>
          </a:prstGeom>
          <a:noFill/>
        </p:spPr>
        <p:txBody>
          <a:bodyPr wrap="square" rtlCol="0">
            <a:spAutoFit/>
          </a:bodyPr>
          <a:lstStyle/>
          <a:p>
            <a:pPr>
              <a:lnSpc>
                <a:spcPts val="3200"/>
              </a:lnSpc>
            </a:pPr>
            <a:r>
              <a:rPr kumimoji="1" lang="ja-JP" altLang="en-US" sz="2400" dirty="0" smtClean="0"/>
              <a:t>川口則幸先生のご指導に深謝致しますと共に</a:t>
            </a:r>
            <a:endParaRPr kumimoji="1" lang="en-US" altLang="ja-JP" sz="2400" dirty="0" smtClean="0"/>
          </a:p>
          <a:p>
            <a:pPr>
              <a:lnSpc>
                <a:spcPts val="3200"/>
              </a:lnSpc>
            </a:pPr>
            <a:r>
              <a:rPr kumimoji="1" lang="ja-JP" altLang="en-US" sz="2400" dirty="0" smtClean="0"/>
              <a:t>益々のご活躍を</a:t>
            </a:r>
            <a:r>
              <a:rPr lang="ja-JP" altLang="en-US" sz="2400" dirty="0" smtClean="0"/>
              <a:t>お</a:t>
            </a:r>
            <a:r>
              <a:rPr kumimoji="1" lang="ja-JP" altLang="en-US" sz="2400" dirty="0" smtClean="0"/>
              <a:t>祈り致します。</a:t>
            </a:r>
            <a:endParaRPr kumimoji="1" lang="ja-JP" altLang="en-US" sz="2400" dirty="0"/>
          </a:p>
        </p:txBody>
      </p:sp>
      <p:sp>
        <p:nvSpPr>
          <p:cNvPr id="3" name="テキスト ボックス 2"/>
          <p:cNvSpPr txBox="1"/>
          <p:nvPr/>
        </p:nvSpPr>
        <p:spPr>
          <a:xfrm>
            <a:off x="1268494" y="4602375"/>
            <a:ext cx="6979959" cy="913070"/>
          </a:xfrm>
          <a:prstGeom prst="rect">
            <a:avLst/>
          </a:prstGeom>
          <a:noFill/>
        </p:spPr>
        <p:txBody>
          <a:bodyPr wrap="square" rtlCol="0">
            <a:spAutoFit/>
          </a:bodyPr>
          <a:lstStyle/>
          <a:p>
            <a:pPr>
              <a:lnSpc>
                <a:spcPts val="3200"/>
              </a:lnSpc>
            </a:pPr>
            <a:r>
              <a:rPr lang="ja-JP" altLang="en-US" sz="2400" dirty="0"/>
              <a:t>講演</a:t>
            </a:r>
            <a:r>
              <a:rPr lang="ja-JP" altLang="en-US" sz="2400" dirty="0" smtClean="0"/>
              <a:t>の機会を与えていただきました小林秀行先生他、本会開催にご尽力された皆様方に感謝</a:t>
            </a:r>
            <a:r>
              <a:rPr kumimoji="1" lang="ja-JP" altLang="en-US" sz="2400" dirty="0" smtClean="0"/>
              <a:t>致します</a:t>
            </a:r>
            <a:r>
              <a:rPr lang="ja-JP" altLang="en-US" sz="2400" dirty="0"/>
              <a:t>。</a:t>
            </a:r>
            <a:endParaRPr kumimoji="1" lang="en-US" altLang="ja-JP" sz="2400" dirty="0" smtClean="0"/>
          </a:p>
        </p:txBody>
      </p:sp>
    </p:spTree>
    <p:extLst>
      <p:ext uri="{BB962C8B-B14F-4D97-AF65-F5344CB8AC3E}">
        <p14:creationId xmlns:p14="http://schemas.microsoft.com/office/powerpoint/2010/main" val="1417602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内容</a:t>
            </a:r>
            <a:endParaRPr kumimoji="1" lang="ja-JP" altLang="en-US" dirty="0"/>
          </a:p>
        </p:txBody>
      </p:sp>
      <p:sp>
        <p:nvSpPr>
          <p:cNvPr id="3" name="コンテンツ プレースホルダー 2"/>
          <p:cNvSpPr>
            <a:spLocks noGrp="1"/>
          </p:cNvSpPr>
          <p:nvPr>
            <p:ph idx="1"/>
          </p:nvPr>
        </p:nvSpPr>
        <p:spPr>
          <a:xfrm>
            <a:off x="684213" y="1368425"/>
            <a:ext cx="6602412" cy="4279900"/>
          </a:xfrm>
        </p:spPr>
        <p:txBody>
          <a:bodyPr>
            <a:normAutofit/>
          </a:bodyPr>
          <a:lstStyle/>
          <a:p>
            <a:r>
              <a:rPr lang="en-US" altLang="ja-JP" sz="2800" dirty="0"/>
              <a:t>VLBI </a:t>
            </a:r>
            <a:r>
              <a:rPr lang="ja-JP" altLang="en-US" sz="2800" dirty="0"/>
              <a:t>と 基準発振器</a:t>
            </a:r>
            <a:endParaRPr lang="en-US" altLang="ja-JP" sz="2800" dirty="0"/>
          </a:p>
          <a:p>
            <a:r>
              <a:rPr kumimoji="1" lang="ja-JP" altLang="en-US" sz="2800" dirty="0" smtClean="0"/>
              <a:t>歴史的な話</a:t>
            </a:r>
            <a:endParaRPr lang="en-US" altLang="ja-JP" sz="2800" dirty="0"/>
          </a:p>
          <a:p>
            <a:r>
              <a:rPr kumimoji="1" lang="ja-JP" altLang="en-US" sz="2800" dirty="0" smtClean="0"/>
              <a:t>水素メーザ周波数標準機</a:t>
            </a:r>
            <a:r>
              <a:rPr lang="ja-JP" altLang="en-US" sz="2800" dirty="0" smtClean="0"/>
              <a:t>の仕組み</a:t>
            </a:r>
            <a:endParaRPr lang="en-US" altLang="ja-JP" sz="2800" dirty="0" smtClean="0"/>
          </a:p>
          <a:p>
            <a:r>
              <a:rPr lang="ja-JP" altLang="en-US" sz="2800" dirty="0"/>
              <a:t>水素メーザ周波数標準機</a:t>
            </a:r>
            <a:r>
              <a:rPr lang="ja-JP" altLang="en-US" sz="2800" dirty="0" smtClean="0"/>
              <a:t>の性能</a:t>
            </a:r>
            <a:endParaRPr kumimoji="1" lang="en-US" altLang="ja-JP" sz="2800" dirty="0" smtClean="0"/>
          </a:p>
          <a:p>
            <a:endParaRPr kumimoji="1" lang="ja-JP" altLang="en-US" sz="2800" dirty="0"/>
          </a:p>
        </p:txBody>
      </p:sp>
      <p:sp>
        <p:nvSpPr>
          <p:cNvPr id="5" name="スライド番号プレースホルダー 4"/>
          <p:cNvSpPr>
            <a:spLocks noGrp="1"/>
          </p:cNvSpPr>
          <p:nvPr>
            <p:ph type="sldNum" sz="quarter" idx="12"/>
          </p:nvPr>
        </p:nvSpPr>
        <p:spPr/>
        <p:txBody>
          <a:bodyPr/>
          <a:lstStyle/>
          <a:p>
            <a:fld id="{518B76BD-F5AF-3048-942E-0425DD806256}" type="slidenum">
              <a:rPr lang="ja-JP" altLang="en-US" smtClean="0"/>
              <a:pPr/>
              <a:t>2</a:t>
            </a:fld>
            <a:endParaRPr lang="ja-JP" altLang="en-US" dirty="0"/>
          </a:p>
        </p:txBody>
      </p:sp>
    </p:spTree>
    <p:extLst>
      <p:ext uri="{BB962C8B-B14F-4D97-AF65-F5344CB8AC3E}">
        <p14:creationId xmlns:p14="http://schemas.microsoft.com/office/powerpoint/2010/main" val="30814795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VLBI </a:t>
            </a:r>
            <a:r>
              <a:rPr kumimoji="1" lang="ja-JP" altLang="en-US" dirty="0" smtClean="0"/>
              <a:t>と</a:t>
            </a:r>
            <a:r>
              <a:rPr kumimoji="1" lang="en-US" altLang="ja-JP" dirty="0" smtClean="0"/>
              <a:t>	</a:t>
            </a:r>
            <a:r>
              <a:rPr kumimoji="1" lang="ja-JP" altLang="en-US" dirty="0" smtClean="0"/>
              <a:t>基準発振器　</a:t>
            </a:r>
            <a:r>
              <a:rPr kumimoji="1" lang="en-US" altLang="ja-JP" sz="2400" dirty="0" smtClean="0"/>
              <a:t>1/</a:t>
            </a:r>
            <a:r>
              <a:rPr lang="en-US" altLang="ja-JP" sz="2400" dirty="0" smtClean="0"/>
              <a:t>1</a:t>
            </a:r>
            <a:endParaRPr kumimoji="1" lang="ja-JP" altLang="en-US" sz="2400" dirty="0"/>
          </a:p>
        </p:txBody>
      </p:sp>
      <p:sp>
        <p:nvSpPr>
          <p:cNvPr id="5" name="スライド番号プレースホルダー 4"/>
          <p:cNvSpPr>
            <a:spLocks noGrp="1"/>
          </p:cNvSpPr>
          <p:nvPr>
            <p:ph type="sldNum" sz="quarter" idx="12"/>
          </p:nvPr>
        </p:nvSpPr>
        <p:spPr/>
        <p:txBody>
          <a:bodyPr/>
          <a:lstStyle/>
          <a:p>
            <a:fld id="{518B76BD-F5AF-3048-942E-0425DD806256}" type="slidenum">
              <a:rPr lang="ja-JP" altLang="en-US" smtClean="0"/>
              <a:pPr/>
              <a:t>3</a:t>
            </a:fld>
            <a:endParaRPr lang="ja-JP" altLang="en-US" dirty="0"/>
          </a:p>
        </p:txBody>
      </p:sp>
      <p:sp>
        <p:nvSpPr>
          <p:cNvPr id="3" name="テキスト ボックス 2"/>
          <p:cNvSpPr txBox="1"/>
          <p:nvPr/>
        </p:nvSpPr>
        <p:spPr>
          <a:xfrm>
            <a:off x="720131" y="967101"/>
            <a:ext cx="7943101" cy="1169551"/>
          </a:xfrm>
          <a:prstGeom prst="rect">
            <a:avLst/>
          </a:prstGeom>
          <a:noFill/>
        </p:spPr>
        <p:txBody>
          <a:bodyPr wrap="square" rtlCol="0">
            <a:spAutoFit/>
          </a:bodyPr>
          <a:lstStyle/>
          <a:p>
            <a:pPr>
              <a:spcBef>
                <a:spcPts val="600"/>
              </a:spcBef>
            </a:pPr>
            <a:r>
              <a:rPr kumimoji="1" lang="en-US" altLang="ja-JP" sz="2000" dirty="0" smtClean="0"/>
              <a:t>VLBI</a:t>
            </a:r>
            <a:r>
              <a:rPr lang="ja-JP" altLang="en-US" sz="2000" dirty="0"/>
              <a:t> </a:t>
            </a:r>
            <a:r>
              <a:rPr kumimoji="1" lang="ja-JP" altLang="en-US" sz="2000" dirty="0" smtClean="0"/>
              <a:t>観測装置</a:t>
            </a:r>
            <a:r>
              <a:rPr kumimoji="1" lang="en-US" altLang="ja-JP" sz="2000" dirty="0" smtClean="0"/>
              <a:t>”</a:t>
            </a:r>
            <a:r>
              <a:rPr lang="ja-JP" altLang="en-US" sz="2000" dirty="0" smtClean="0"/>
              <a:t>固有</a:t>
            </a:r>
            <a:r>
              <a:rPr lang="en-US" altLang="ja-JP" sz="2000" dirty="0" smtClean="0"/>
              <a:t>”</a:t>
            </a:r>
            <a:r>
              <a:rPr lang="ja-JP" altLang="en-US" sz="2000" dirty="0" smtClean="0"/>
              <a:t>の要素技術</a:t>
            </a:r>
            <a:endParaRPr lang="en-US" altLang="ja-JP" sz="2000" dirty="0" smtClean="0"/>
          </a:p>
          <a:p>
            <a:pPr>
              <a:spcBef>
                <a:spcPts val="600"/>
              </a:spcBef>
            </a:pPr>
            <a:r>
              <a:rPr lang="ja-JP" altLang="en-US" sz="2000" dirty="0"/>
              <a:t>　</a:t>
            </a:r>
            <a:r>
              <a:rPr lang="ja-JP" altLang="en-US" sz="2000" dirty="0" smtClean="0"/>
              <a:t>・ </a:t>
            </a:r>
            <a:r>
              <a:rPr kumimoji="1" lang="ja-JP" altLang="en-US" sz="2000" dirty="0" smtClean="0"/>
              <a:t>各局で独立した基準発振器  </a:t>
            </a:r>
            <a:r>
              <a:rPr lang="ja-JP" altLang="en-US" sz="2000" dirty="0" smtClean="0"/>
              <a:t>⇒</a:t>
            </a:r>
            <a:r>
              <a:rPr lang="ja-JP" altLang="en-US" sz="2000" dirty="0"/>
              <a:t>　高い周波数安定度の要求</a:t>
            </a:r>
            <a:endParaRPr lang="en-US" altLang="ja-JP" sz="2000" dirty="0"/>
          </a:p>
          <a:p>
            <a:pPr>
              <a:spcBef>
                <a:spcPts val="600"/>
              </a:spcBef>
            </a:pPr>
            <a:r>
              <a:rPr kumimoji="1" lang="ja-JP" altLang="en-US" sz="2000" dirty="0" smtClean="0"/>
              <a:t>　・ 高速大容量記憶／相関処理</a:t>
            </a:r>
            <a:endParaRPr kumimoji="1" lang="en-US" altLang="ja-JP" sz="2000" dirty="0" smtClean="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356" y="1033090"/>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テキスト ボックス 5"/>
          <p:cNvSpPr txBox="1"/>
          <p:nvPr/>
        </p:nvSpPr>
        <p:spPr>
          <a:xfrm>
            <a:off x="710435" y="2199659"/>
            <a:ext cx="7943101" cy="1938992"/>
          </a:xfrm>
          <a:prstGeom prst="rect">
            <a:avLst/>
          </a:prstGeom>
          <a:noFill/>
        </p:spPr>
        <p:txBody>
          <a:bodyPr wrap="square" rtlCol="0">
            <a:spAutoFit/>
          </a:bodyPr>
          <a:lstStyle/>
          <a:p>
            <a:pPr>
              <a:spcBef>
                <a:spcPts val="600"/>
              </a:spcBef>
            </a:pPr>
            <a:r>
              <a:rPr kumimoji="1" lang="ja-JP" altLang="en-US" sz="2000" dirty="0" smtClean="0"/>
              <a:t>コヒーレンスロスの要因</a:t>
            </a:r>
            <a:endParaRPr kumimoji="1" lang="en-US" altLang="ja-JP" sz="2000" dirty="0" smtClean="0"/>
          </a:p>
          <a:p>
            <a:pPr>
              <a:spcBef>
                <a:spcPts val="600"/>
              </a:spcBef>
            </a:pPr>
            <a:r>
              <a:rPr lang="ja-JP" altLang="en-US" sz="2000" dirty="0"/>
              <a:t>　</a:t>
            </a:r>
            <a:r>
              <a:rPr lang="ja-JP" altLang="en-US" sz="2000" dirty="0" smtClean="0"/>
              <a:t>・ 大気による位相揺らぎ</a:t>
            </a:r>
            <a:endParaRPr lang="en-US" altLang="ja-JP" sz="2000" dirty="0" smtClean="0"/>
          </a:p>
          <a:p>
            <a:pPr>
              <a:spcBef>
                <a:spcPts val="600"/>
              </a:spcBef>
            </a:pPr>
            <a:r>
              <a:rPr kumimoji="1" lang="ja-JP" altLang="en-US" sz="2000" dirty="0"/>
              <a:t>　</a:t>
            </a:r>
            <a:r>
              <a:rPr kumimoji="1" lang="ja-JP" altLang="en-US" sz="2000" dirty="0" smtClean="0"/>
              <a:t>・ 局部発振器（つまり、基準発振器）の位相揺らぎ</a:t>
            </a:r>
            <a:endParaRPr kumimoji="1" lang="en-US" altLang="ja-JP" sz="2000" dirty="0" smtClean="0"/>
          </a:p>
          <a:p>
            <a:pPr>
              <a:spcBef>
                <a:spcPts val="600"/>
              </a:spcBef>
            </a:pPr>
            <a:r>
              <a:rPr lang="ja-JP" altLang="en-US" sz="2000" dirty="0"/>
              <a:t>　</a:t>
            </a:r>
            <a:r>
              <a:rPr lang="ja-JP" altLang="en-US" sz="2000" dirty="0" smtClean="0"/>
              <a:t>　</a:t>
            </a:r>
            <a:r>
              <a:rPr lang="ja-JP" altLang="en-US" sz="2000" dirty="0"/>
              <a:t>　</a:t>
            </a:r>
            <a:r>
              <a:rPr lang="ja-JP" altLang="en-US" sz="2000" dirty="0" smtClean="0"/>
              <a:t>　⇒　</a:t>
            </a:r>
            <a:r>
              <a:rPr lang="ja-JP" altLang="en-US" sz="2000" dirty="0"/>
              <a:t>特殊</a:t>
            </a:r>
            <a:r>
              <a:rPr lang="ja-JP" altLang="en-US" sz="2000" dirty="0" smtClean="0"/>
              <a:t>なケースを除き、</a:t>
            </a:r>
            <a:r>
              <a:rPr lang="ja-JP" altLang="en-US" sz="2000" dirty="0" smtClean="0">
                <a:solidFill>
                  <a:srgbClr val="FF0000"/>
                </a:solidFill>
              </a:rPr>
              <a:t>水素メーザ周波数標準機</a:t>
            </a:r>
            <a:r>
              <a:rPr lang="ja-JP" altLang="en-US" sz="2000" dirty="0"/>
              <a:t>が</a:t>
            </a:r>
            <a:r>
              <a:rPr lang="ja-JP" altLang="en-US" sz="2000" dirty="0" smtClean="0"/>
              <a:t>使用される</a:t>
            </a:r>
            <a:endParaRPr lang="en-US" altLang="ja-JP" sz="2000" dirty="0"/>
          </a:p>
          <a:p>
            <a:pPr>
              <a:spcBef>
                <a:spcPts val="600"/>
              </a:spcBef>
            </a:pPr>
            <a:r>
              <a:rPr lang="ja-JP" altLang="en-US" sz="2000" dirty="0" smtClean="0"/>
              <a:t>　</a:t>
            </a:r>
            <a:endParaRPr kumimoji="1" lang="en-US" altLang="ja-JP" sz="2000" dirty="0" smtClean="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355" y="2269542"/>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840" t="3171" r="889" b="2273"/>
          <a:stretch/>
        </p:blipFill>
        <p:spPr bwMode="auto">
          <a:xfrm>
            <a:off x="2355457" y="3767526"/>
            <a:ext cx="4771207" cy="2491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11633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歴史的な話　</a:t>
            </a:r>
            <a:r>
              <a:rPr kumimoji="1" lang="en-US" altLang="ja-JP" sz="2000" dirty="0" smtClean="0"/>
              <a:t>1/1</a:t>
            </a:r>
            <a:r>
              <a:rPr kumimoji="1" lang="ja-JP" altLang="en-US" sz="2000" dirty="0" smtClean="0"/>
              <a:t>　　　（敬称略）</a:t>
            </a:r>
            <a:endParaRPr kumimoji="1" lang="ja-JP" altLang="en-US" sz="2000" dirty="0"/>
          </a:p>
        </p:txBody>
      </p:sp>
      <p:sp>
        <p:nvSpPr>
          <p:cNvPr id="5" name="スライド番号プレースホルダー 4"/>
          <p:cNvSpPr>
            <a:spLocks noGrp="1"/>
          </p:cNvSpPr>
          <p:nvPr>
            <p:ph type="sldNum" sz="quarter" idx="12"/>
          </p:nvPr>
        </p:nvSpPr>
        <p:spPr/>
        <p:txBody>
          <a:bodyPr/>
          <a:lstStyle/>
          <a:p>
            <a:fld id="{518B76BD-F5AF-3048-942E-0425DD806256}" type="slidenum">
              <a:rPr lang="ja-JP" altLang="en-US" smtClean="0"/>
              <a:pPr/>
              <a:t>4</a:t>
            </a:fld>
            <a:endParaRPr lang="ja-JP" altLang="en-US" dirty="0"/>
          </a:p>
        </p:txBody>
      </p:sp>
      <p:sp>
        <p:nvSpPr>
          <p:cNvPr id="3" name="テキスト ボックス 2"/>
          <p:cNvSpPr txBox="1"/>
          <p:nvPr/>
        </p:nvSpPr>
        <p:spPr>
          <a:xfrm>
            <a:off x="321245" y="1004809"/>
            <a:ext cx="5529839" cy="4878259"/>
          </a:xfrm>
          <a:prstGeom prst="rect">
            <a:avLst/>
          </a:prstGeom>
          <a:noFill/>
        </p:spPr>
        <p:txBody>
          <a:bodyPr wrap="square" rtlCol="0">
            <a:spAutoFit/>
          </a:bodyPr>
          <a:lstStyle/>
          <a:p>
            <a:r>
              <a:rPr kumimoji="1" lang="ja-JP" altLang="en-US" dirty="0" smtClean="0"/>
              <a:t> </a:t>
            </a:r>
            <a:r>
              <a:rPr kumimoji="1" lang="en-US" altLang="ja-JP" dirty="0" smtClean="0"/>
              <a:t>1960</a:t>
            </a:r>
            <a:r>
              <a:rPr kumimoji="1" lang="ja-JP" altLang="en-US" dirty="0" smtClean="0"/>
              <a:t>　</a:t>
            </a:r>
            <a:r>
              <a:rPr kumimoji="1" lang="en-US" altLang="ja-JP" dirty="0" smtClean="0"/>
              <a:t>Ramsey</a:t>
            </a:r>
            <a:r>
              <a:rPr kumimoji="1" lang="ja-JP" altLang="en-US" dirty="0" smtClean="0"/>
              <a:t>ら　</a:t>
            </a:r>
            <a:r>
              <a:rPr kumimoji="1" lang="en-US" altLang="ja-JP" dirty="0" smtClean="0"/>
              <a:t>H</a:t>
            </a:r>
            <a:r>
              <a:rPr kumimoji="1" lang="ja-JP" altLang="en-US" dirty="0" smtClean="0"/>
              <a:t>メーザ発振</a:t>
            </a:r>
            <a:endParaRPr kumimoji="1" lang="en-US" altLang="ja-JP" dirty="0" smtClean="0"/>
          </a:p>
          <a:p>
            <a:r>
              <a:rPr lang="en-US" altLang="ja-JP" dirty="0" smtClean="0"/>
              <a:t> 1966</a:t>
            </a:r>
            <a:r>
              <a:rPr lang="ja-JP" altLang="en-US" dirty="0" smtClean="0"/>
              <a:t>　</a:t>
            </a:r>
            <a:r>
              <a:rPr lang="en-US" altLang="ja-JP" dirty="0" smtClean="0"/>
              <a:t>RRL</a:t>
            </a:r>
            <a:r>
              <a:rPr lang="ja-JP" altLang="en-US" dirty="0" smtClean="0"/>
              <a:t>　佐分利、小林ら</a:t>
            </a:r>
            <a:r>
              <a:rPr lang="en-US" altLang="ja-JP" dirty="0" smtClean="0"/>
              <a:t> </a:t>
            </a:r>
            <a:r>
              <a:rPr lang="en-US" altLang="ja-JP" dirty="0"/>
              <a:t>H</a:t>
            </a:r>
            <a:r>
              <a:rPr lang="ja-JP" altLang="en-US" dirty="0" smtClean="0"/>
              <a:t>メーザ発振</a:t>
            </a:r>
            <a:endParaRPr lang="en-US" altLang="ja-JP" dirty="0" smtClean="0"/>
          </a:p>
          <a:p>
            <a:endParaRPr lang="en-US" altLang="ja-JP" dirty="0"/>
          </a:p>
          <a:p>
            <a:r>
              <a:rPr lang="en-US" altLang="ja-JP" dirty="0" smtClean="0"/>
              <a:t> 1976</a:t>
            </a:r>
            <a:r>
              <a:rPr lang="ja-JP" altLang="en-US" dirty="0" smtClean="0"/>
              <a:t>　</a:t>
            </a:r>
            <a:r>
              <a:rPr lang="en-US" altLang="ja-JP" dirty="0" smtClean="0"/>
              <a:t>VLBI</a:t>
            </a:r>
            <a:r>
              <a:rPr lang="ja-JP" altLang="en-US" dirty="0" smtClean="0"/>
              <a:t>基礎実験（</a:t>
            </a:r>
            <a:r>
              <a:rPr lang="en-US" altLang="ja-JP" dirty="0" smtClean="0"/>
              <a:t>K-1)</a:t>
            </a:r>
            <a:r>
              <a:rPr lang="ja-JP" altLang="en-US" dirty="0" smtClean="0"/>
              <a:t>　</a:t>
            </a:r>
            <a:endParaRPr lang="en-US" altLang="ja-JP" dirty="0" smtClean="0"/>
          </a:p>
          <a:p>
            <a:r>
              <a:rPr kumimoji="1" lang="ja-JP" altLang="en-US" dirty="0" smtClean="0"/>
              <a:t>　　　　  </a:t>
            </a:r>
            <a:r>
              <a:rPr kumimoji="1" lang="en-US" altLang="ja-JP" dirty="0" smtClean="0"/>
              <a:t>RRL</a:t>
            </a:r>
            <a:r>
              <a:rPr kumimoji="1" lang="ja-JP" altLang="en-US" dirty="0" smtClean="0"/>
              <a:t>　森川　鹿島</a:t>
            </a:r>
            <a:r>
              <a:rPr lang="ja-JP" altLang="en-US" dirty="0"/>
              <a:t>に</a:t>
            </a:r>
            <a:r>
              <a:rPr kumimoji="1" lang="ja-JP" altLang="en-US" dirty="0" smtClean="0"/>
              <a:t>メーザ設置</a:t>
            </a:r>
            <a:endParaRPr kumimoji="1" lang="en-US" altLang="ja-JP" dirty="0" smtClean="0"/>
          </a:p>
          <a:p>
            <a:r>
              <a:rPr kumimoji="1" lang="en-US" altLang="ja-JP" dirty="0" smtClean="0"/>
              <a:t> 1983</a:t>
            </a:r>
            <a:r>
              <a:rPr kumimoji="1" lang="ja-JP" altLang="en-US" dirty="0" smtClean="0"/>
              <a:t>　日米間</a:t>
            </a:r>
            <a:r>
              <a:rPr kumimoji="1" lang="en-US" altLang="ja-JP" dirty="0" smtClean="0"/>
              <a:t>VLBI</a:t>
            </a:r>
            <a:r>
              <a:rPr kumimoji="1" lang="ja-JP" altLang="en-US" dirty="0" smtClean="0"/>
              <a:t>（</a:t>
            </a:r>
            <a:r>
              <a:rPr kumimoji="1" lang="en-US" altLang="ja-JP" dirty="0" smtClean="0"/>
              <a:t>K-3)</a:t>
            </a:r>
          </a:p>
          <a:p>
            <a:r>
              <a:rPr kumimoji="1" lang="en-US" altLang="ja-JP" dirty="0" smtClean="0"/>
              <a:t> </a:t>
            </a:r>
            <a:endParaRPr lang="en-US" altLang="ja-JP" dirty="0"/>
          </a:p>
          <a:p>
            <a:r>
              <a:rPr kumimoji="1" lang="en-US" altLang="ja-JP" dirty="0" smtClean="0"/>
              <a:t> 1988</a:t>
            </a:r>
            <a:r>
              <a:rPr kumimoji="1" lang="ja-JP" altLang="en-US" dirty="0" smtClean="0"/>
              <a:t>　</a:t>
            </a:r>
            <a:r>
              <a:rPr kumimoji="1" lang="en-US" altLang="ja-JP" dirty="0" smtClean="0"/>
              <a:t>VSOP</a:t>
            </a:r>
            <a:r>
              <a:rPr kumimoji="1" lang="ja-JP" altLang="en-US" dirty="0" smtClean="0"/>
              <a:t>計画　（小田）、西村（敏）、廣澤、</a:t>
            </a:r>
            <a:endParaRPr kumimoji="1" lang="en-US" altLang="ja-JP" dirty="0" smtClean="0"/>
          </a:p>
          <a:p>
            <a:r>
              <a:rPr lang="ja-JP" altLang="en-US" dirty="0"/>
              <a:t>　</a:t>
            </a:r>
            <a:r>
              <a:rPr lang="ja-JP" altLang="en-US" dirty="0" smtClean="0"/>
              <a:t>　　　　 　　　　　　　 </a:t>
            </a:r>
            <a:r>
              <a:rPr kumimoji="1" lang="ja-JP" altLang="en-US" dirty="0" smtClean="0"/>
              <a:t>森本、</a:t>
            </a:r>
            <a:r>
              <a:rPr lang="ja-JP" altLang="en-US" dirty="0"/>
              <a:t>平林</a:t>
            </a:r>
            <a:r>
              <a:rPr lang="ja-JP" altLang="en-US" dirty="0" smtClean="0"/>
              <a:t>、近田、笹尾、小林 他</a:t>
            </a:r>
            <a:endParaRPr lang="en-US" altLang="ja-JP" dirty="0"/>
          </a:p>
          <a:p>
            <a:r>
              <a:rPr kumimoji="1" lang="ja-JP" altLang="en-US" dirty="0" smtClean="0"/>
              <a:t>　　　　 　  川口さん 鹿島から天文台へ　　</a:t>
            </a:r>
            <a:endParaRPr kumimoji="1" lang="en-US" altLang="ja-JP" dirty="0" smtClean="0"/>
          </a:p>
          <a:p>
            <a:r>
              <a:rPr lang="ja-JP" altLang="en-US" dirty="0"/>
              <a:t>　</a:t>
            </a:r>
            <a:r>
              <a:rPr lang="ja-JP" altLang="en-US" dirty="0" smtClean="0"/>
              <a:t>　　　　   </a:t>
            </a:r>
            <a:r>
              <a:rPr kumimoji="1" lang="ja-JP" altLang="en-US" dirty="0" smtClean="0"/>
              <a:t>当時の学生：　三好、</a:t>
            </a:r>
            <a:r>
              <a:rPr lang="ja-JP" altLang="en-US" dirty="0"/>
              <a:t>藤澤</a:t>
            </a:r>
            <a:r>
              <a:rPr kumimoji="1" lang="ja-JP" altLang="en-US" dirty="0" smtClean="0"/>
              <a:t>、松本 他</a:t>
            </a:r>
            <a:endParaRPr kumimoji="1" lang="en-US" altLang="ja-JP" dirty="0"/>
          </a:p>
          <a:p>
            <a:endParaRPr lang="en-US" altLang="ja-JP" dirty="0" smtClean="0"/>
          </a:p>
          <a:p>
            <a:r>
              <a:rPr lang="en-US" altLang="ja-JP" dirty="0" smtClean="0"/>
              <a:t> 1997</a:t>
            </a:r>
            <a:r>
              <a:rPr lang="ja-JP" altLang="en-US" dirty="0" smtClean="0"/>
              <a:t>　</a:t>
            </a:r>
            <a:r>
              <a:rPr lang="en-US" altLang="ja-JP" dirty="0" smtClean="0"/>
              <a:t>VSOP </a:t>
            </a:r>
            <a:r>
              <a:rPr lang="ja-JP" altLang="en-US" dirty="0" smtClean="0"/>
              <a:t>「はるか」打ち上げ　</a:t>
            </a:r>
            <a:endParaRPr lang="en-US" altLang="ja-JP" dirty="0"/>
          </a:p>
          <a:p>
            <a:r>
              <a:rPr kumimoji="1" lang="ja-JP" altLang="en-US" dirty="0" smtClean="0"/>
              <a:t>（</a:t>
            </a:r>
            <a:r>
              <a:rPr kumimoji="1" lang="en-US" altLang="ja-JP" dirty="0" smtClean="0"/>
              <a:t>2002</a:t>
            </a:r>
            <a:r>
              <a:rPr kumimoji="1" lang="ja-JP" altLang="en-US" dirty="0" smtClean="0"/>
              <a:t>　</a:t>
            </a:r>
            <a:r>
              <a:rPr lang="en-US" altLang="ja-JP" dirty="0" smtClean="0"/>
              <a:t> </a:t>
            </a:r>
            <a:r>
              <a:rPr kumimoji="1" lang="ja-JP" altLang="en-US" dirty="0" smtClean="0"/>
              <a:t>準天頂</a:t>
            </a:r>
            <a:r>
              <a:rPr lang="ja-JP" altLang="en-US" dirty="0"/>
              <a:t>衛星（みちびき）</a:t>
            </a:r>
            <a:r>
              <a:rPr lang="ja-JP" altLang="en-US" dirty="0" smtClean="0"/>
              <a:t>計画 ）</a:t>
            </a:r>
            <a:endParaRPr lang="en-US" altLang="ja-JP" dirty="0" smtClean="0"/>
          </a:p>
          <a:p>
            <a:r>
              <a:rPr lang="en-US" altLang="ja-JP" dirty="0" smtClean="0"/>
              <a:t> 2003  VERA</a:t>
            </a:r>
            <a:r>
              <a:rPr lang="ja-JP" altLang="en-US" dirty="0" smtClean="0"/>
              <a:t>観測開始</a:t>
            </a:r>
            <a:endParaRPr lang="en-US" altLang="ja-JP" dirty="0" smtClean="0"/>
          </a:p>
          <a:p>
            <a:endParaRPr lang="en-US" altLang="ja-JP" dirty="0"/>
          </a:p>
          <a:p>
            <a:pPr>
              <a:spcBef>
                <a:spcPts val="600"/>
              </a:spcBef>
            </a:pPr>
            <a:r>
              <a:rPr kumimoji="1" lang="en-US" altLang="ja-JP" dirty="0" smtClean="0"/>
              <a:t> 2012</a:t>
            </a:r>
            <a:r>
              <a:rPr lang="en-US" altLang="ja-JP" dirty="0" smtClean="0"/>
              <a:t>  </a:t>
            </a:r>
            <a:r>
              <a:rPr lang="ja-JP" altLang="en-US" dirty="0" smtClean="0"/>
              <a:t>　（第</a:t>
            </a:r>
            <a:r>
              <a:rPr lang="en-US" altLang="ja-JP" dirty="0" smtClean="0"/>
              <a:t>3</a:t>
            </a:r>
            <a:r>
              <a:rPr lang="ja-JP" altLang="en-US" dirty="0"/>
              <a:t>世代</a:t>
            </a:r>
            <a:r>
              <a:rPr lang="en-US" altLang="ja-JP" dirty="0" smtClean="0"/>
              <a:t>HM</a:t>
            </a:r>
            <a:r>
              <a:rPr lang="ja-JP" altLang="en-US" dirty="0" smtClean="0"/>
              <a:t>）</a:t>
            </a:r>
            <a:r>
              <a:rPr lang="ja-JP" altLang="en-US" dirty="0"/>
              <a:t>　</a:t>
            </a:r>
            <a:r>
              <a:rPr lang="ja-JP" altLang="en-US" dirty="0" smtClean="0"/>
              <a:t>→　</a:t>
            </a:r>
            <a:endParaRPr kumimoji="1" lang="en-US" altLang="ja-JP" dirty="0" smtClean="0"/>
          </a:p>
        </p:txBody>
      </p:sp>
      <p:sp>
        <p:nvSpPr>
          <p:cNvPr id="6" name="テキスト ボックス 5"/>
          <p:cNvSpPr txBox="1"/>
          <p:nvPr/>
        </p:nvSpPr>
        <p:spPr>
          <a:xfrm>
            <a:off x="5851085" y="2422550"/>
            <a:ext cx="3076100" cy="3493264"/>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txBody>
          <a:bodyPr wrap="square" rtlCol="0">
            <a:spAutoFit/>
          </a:bodyPr>
          <a:lstStyle/>
          <a:p>
            <a:r>
              <a:rPr lang="ja-JP" altLang="en-US" dirty="0" smtClean="0"/>
              <a:t>＜</a:t>
            </a:r>
            <a:r>
              <a:rPr lang="ja-JP" altLang="en-US" dirty="0"/>
              <a:t>アンリツのメーザ</a:t>
            </a:r>
            <a:r>
              <a:rPr lang="ja-JP" altLang="en-US" dirty="0" smtClean="0"/>
              <a:t>＞</a:t>
            </a:r>
            <a:endParaRPr lang="en-US" altLang="ja-JP" dirty="0" smtClean="0"/>
          </a:p>
          <a:p>
            <a:r>
              <a:rPr lang="ja-JP" altLang="en-US" dirty="0" smtClean="0"/>
              <a:t>嘱託： 佐分利</a:t>
            </a:r>
            <a:r>
              <a:rPr lang="ja-JP" altLang="en-US" dirty="0"/>
              <a:t>、</a:t>
            </a:r>
            <a:r>
              <a:rPr lang="ja-JP" altLang="en-US" dirty="0" smtClean="0"/>
              <a:t>小林　</a:t>
            </a:r>
            <a:endParaRPr lang="en-US" altLang="ja-JP" dirty="0"/>
          </a:p>
          <a:p>
            <a:r>
              <a:rPr lang="ja-JP" altLang="en-US" dirty="0" smtClean="0"/>
              <a:t>第</a:t>
            </a:r>
            <a:r>
              <a:rPr lang="en-US" altLang="ja-JP" dirty="0" smtClean="0"/>
              <a:t>1</a:t>
            </a:r>
            <a:r>
              <a:rPr lang="ja-JP" altLang="en-US" dirty="0" smtClean="0"/>
              <a:t>世代</a:t>
            </a:r>
            <a:r>
              <a:rPr lang="en-US" altLang="ja-JP" dirty="0" smtClean="0"/>
              <a:t>HM</a:t>
            </a:r>
          </a:p>
          <a:p>
            <a:r>
              <a:rPr lang="ja-JP" altLang="en-US" dirty="0" smtClean="0"/>
              <a:t>（</a:t>
            </a:r>
            <a:r>
              <a:rPr lang="en-US" altLang="ja-JP" dirty="0" smtClean="0"/>
              <a:t>K-3 </a:t>
            </a:r>
            <a:r>
              <a:rPr lang="en-US" altLang="ja-JP" dirty="0"/>
              <a:t>F</a:t>
            </a:r>
            <a:r>
              <a:rPr lang="en-US" altLang="ja-JP" dirty="0" smtClean="0"/>
              <a:t>ormatter</a:t>
            </a:r>
            <a:r>
              <a:rPr lang="ja-JP" altLang="en-US" dirty="0" smtClean="0"/>
              <a:t>）</a:t>
            </a:r>
            <a:endParaRPr kumimoji="1" lang="en-US" altLang="ja-JP" dirty="0" smtClean="0"/>
          </a:p>
          <a:p>
            <a:endParaRPr kumimoji="1" lang="en-US" altLang="ja-JP" dirty="0" smtClean="0"/>
          </a:p>
          <a:p>
            <a:endParaRPr lang="en-US" altLang="ja-JP" dirty="0"/>
          </a:p>
          <a:p>
            <a:r>
              <a:rPr lang="ja-JP" altLang="en-US" dirty="0" smtClean="0"/>
              <a:t>（嘱託：手代木）</a:t>
            </a:r>
            <a:endParaRPr lang="en-US" altLang="ja-JP" dirty="0"/>
          </a:p>
          <a:p>
            <a:r>
              <a:rPr lang="ja-JP" altLang="en-US" dirty="0" smtClean="0"/>
              <a:t>第２世代</a:t>
            </a:r>
            <a:r>
              <a:rPr lang="en-US" altLang="ja-JP" dirty="0" smtClean="0"/>
              <a:t>HM</a:t>
            </a:r>
          </a:p>
          <a:p>
            <a:r>
              <a:rPr kumimoji="1" lang="ja-JP" altLang="en-US" dirty="0" smtClean="0"/>
              <a:t>衛星搭載用</a:t>
            </a:r>
            <a:r>
              <a:rPr kumimoji="1" lang="en-US" altLang="ja-JP" dirty="0" smtClean="0"/>
              <a:t>HM</a:t>
            </a:r>
            <a:endParaRPr lang="en-US" altLang="ja-JP" dirty="0"/>
          </a:p>
          <a:p>
            <a:r>
              <a:rPr kumimoji="1" lang="ja-JP" altLang="en-US" dirty="0" smtClean="0"/>
              <a:t>　→ </a:t>
            </a:r>
            <a:r>
              <a:rPr kumimoji="1" lang="en-US" altLang="ja-JP" dirty="0" smtClean="0"/>
              <a:t>EM</a:t>
            </a:r>
            <a:r>
              <a:rPr kumimoji="1" lang="ja-JP" altLang="en-US" dirty="0" smtClean="0"/>
              <a:t>試作までで</a:t>
            </a:r>
            <a:r>
              <a:rPr kumimoji="1" lang="ja-JP" altLang="en-US" dirty="0" smtClean="0"/>
              <a:t>計画中止</a:t>
            </a:r>
            <a:endParaRPr kumimoji="1" lang="en-US" altLang="ja-JP" dirty="0" smtClean="0"/>
          </a:p>
          <a:p>
            <a:pPr>
              <a:spcBef>
                <a:spcPts val="600"/>
              </a:spcBef>
            </a:pPr>
            <a:r>
              <a:rPr lang="ja-JP" altLang="en-US" dirty="0"/>
              <a:t>嘱託</a:t>
            </a:r>
            <a:r>
              <a:rPr lang="ja-JP" altLang="en-US" dirty="0" smtClean="0"/>
              <a:t>： 森川</a:t>
            </a:r>
            <a:endParaRPr kumimoji="1" lang="en-US" altLang="ja-JP" dirty="0" smtClean="0"/>
          </a:p>
          <a:p>
            <a:r>
              <a:rPr lang="ja-JP" altLang="en-US" dirty="0"/>
              <a:t>第</a:t>
            </a:r>
            <a:r>
              <a:rPr lang="en-US" altLang="ja-JP" dirty="0"/>
              <a:t>3</a:t>
            </a:r>
            <a:r>
              <a:rPr lang="ja-JP" altLang="en-US" dirty="0" smtClean="0"/>
              <a:t>世代</a:t>
            </a:r>
            <a:r>
              <a:rPr lang="en-US" altLang="ja-JP" dirty="0" smtClean="0"/>
              <a:t>HM</a:t>
            </a:r>
            <a:endParaRPr kumimoji="1" lang="en-US" altLang="ja-JP" dirty="0"/>
          </a:p>
        </p:txBody>
      </p:sp>
      <p:pic>
        <p:nvPicPr>
          <p:cNvPr id="5122" name="Picture 2" descr="C:\Users\a1191008\Desktop\HM3G_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56644" y="704903"/>
            <a:ext cx="960602" cy="1570234"/>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a1191008\Desktop\HM2G_8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41377" y="650923"/>
            <a:ext cx="868391" cy="1624214"/>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C:\Users\a1191008\Desktop\HM1G_0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42032" y="336058"/>
            <a:ext cx="975137" cy="2132755"/>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6750356" y="306944"/>
            <a:ext cx="1199381" cy="307777"/>
          </a:xfrm>
          <a:prstGeom prst="rect">
            <a:avLst/>
          </a:prstGeom>
          <a:noFill/>
        </p:spPr>
        <p:txBody>
          <a:bodyPr wrap="square" rtlCol="0">
            <a:spAutoFit/>
          </a:bodyPr>
          <a:lstStyle/>
          <a:p>
            <a:r>
              <a:rPr kumimoji="1" lang="ja-JP" altLang="en-US" sz="1400" dirty="0" smtClean="0"/>
              <a:t>第</a:t>
            </a:r>
            <a:r>
              <a:rPr lang="en-US" altLang="ja-JP" sz="1400" dirty="0"/>
              <a:t>2</a:t>
            </a:r>
            <a:r>
              <a:rPr kumimoji="1" lang="ja-JP" altLang="en-US" sz="1400" dirty="0" smtClean="0"/>
              <a:t>世代</a:t>
            </a:r>
            <a:endParaRPr kumimoji="1" lang="ja-JP" altLang="en-US" sz="1400" dirty="0"/>
          </a:p>
        </p:txBody>
      </p:sp>
      <p:sp>
        <p:nvSpPr>
          <p:cNvPr id="10" name="テキスト ボックス 9"/>
          <p:cNvSpPr txBox="1"/>
          <p:nvPr/>
        </p:nvSpPr>
        <p:spPr>
          <a:xfrm>
            <a:off x="5702339" y="66640"/>
            <a:ext cx="1199381" cy="307777"/>
          </a:xfrm>
          <a:prstGeom prst="rect">
            <a:avLst/>
          </a:prstGeom>
          <a:noFill/>
        </p:spPr>
        <p:txBody>
          <a:bodyPr wrap="square" rtlCol="0">
            <a:spAutoFit/>
          </a:bodyPr>
          <a:lstStyle/>
          <a:p>
            <a:r>
              <a:rPr kumimoji="1" lang="ja-JP" altLang="en-US" sz="1400" dirty="0" smtClean="0"/>
              <a:t>第</a:t>
            </a:r>
            <a:r>
              <a:rPr kumimoji="1" lang="en-US" altLang="ja-JP" sz="1400" dirty="0" smtClean="0"/>
              <a:t>1</a:t>
            </a:r>
            <a:r>
              <a:rPr kumimoji="1" lang="ja-JP" altLang="en-US" sz="1400" dirty="0" smtClean="0"/>
              <a:t>世代</a:t>
            </a:r>
            <a:endParaRPr kumimoji="1" lang="ja-JP" altLang="en-US" sz="1400" dirty="0"/>
          </a:p>
        </p:txBody>
      </p:sp>
      <p:sp>
        <p:nvSpPr>
          <p:cNvPr id="11" name="テキスト ボックス 10"/>
          <p:cNvSpPr txBox="1"/>
          <p:nvPr/>
        </p:nvSpPr>
        <p:spPr>
          <a:xfrm>
            <a:off x="7898513" y="373336"/>
            <a:ext cx="881024" cy="307777"/>
          </a:xfrm>
          <a:prstGeom prst="rect">
            <a:avLst/>
          </a:prstGeom>
          <a:noFill/>
        </p:spPr>
        <p:txBody>
          <a:bodyPr wrap="square" rtlCol="0">
            <a:spAutoFit/>
          </a:bodyPr>
          <a:lstStyle/>
          <a:p>
            <a:r>
              <a:rPr kumimoji="1" lang="ja-JP" altLang="en-US" sz="1400" dirty="0" smtClean="0"/>
              <a:t>第</a:t>
            </a:r>
            <a:r>
              <a:rPr lang="en-US" altLang="ja-JP" sz="1400" dirty="0"/>
              <a:t>3</a:t>
            </a:r>
            <a:r>
              <a:rPr kumimoji="1" lang="ja-JP" altLang="en-US" sz="1400" dirty="0" smtClean="0"/>
              <a:t>世代</a:t>
            </a:r>
            <a:endParaRPr kumimoji="1" lang="ja-JP" altLang="en-US" sz="1400" dirty="0"/>
          </a:p>
        </p:txBody>
      </p:sp>
    </p:spTree>
    <p:extLst>
      <p:ext uri="{BB962C8B-B14F-4D97-AF65-F5344CB8AC3E}">
        <p14:creationId xmlns:p14="http://schemas.microsoft.com/office/powerpoint/2010/main" val="2869040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水素メーザ周波数標準機の仕組み　</a:t>
            </a:r>
            <a:r>
              <a:rPr kumimoji="1" lang="en-US" altLang="ja-JP" sz="2400" dirty="0" smtClean="0"/>
              <a:t>1/4</a:t>
            </a:r>
            <a:r>
              <a:rPr kumimoji="1" lang="ja-JP" altLang="en-US" sz="2400" dirty="0" smtClean="0"/>
              <a:t>　原子時計</a:t>
            </a:r>
            <a:endParaRPr kumimoji="1" lang="ja-JP" altLang="en-US" dirty="0"/>
          </a:p>
        </p:txBody>
      </p:sp>
      <p:sp>
        <p:nvSpPr>
          <p:cNvPr id="5" name="スライド番号プレースホルダー 4"/>
          <p:cNvSpPr>
            <a:spLocks noGrp="1"/>
          </p:cNvSpPr>
          <p:nvPr>
            <p:ph type="sldNum" sz="quarter" idx="12"/>
          </p:nvPr>
        </p:nvSpPr>
        <p:spPr/>
        <p:txBody>
          <a:bodyPr/>
          <a:lstStyle/>
          <a:p>
            <a:fld id="{518B76BD-F5AF-3048-942E-0425DD806256}" type="slidenum">
              <a:rPr lang="ja-JP" altLang="en-US" smtClean="0"/>
              <a:pPr/>
              <a:t>5</a:t>
            </a:fld>
            <a:endParaRPr lang="ja-JP" altLang="en-US" dirty="0"/>
          </a:p>
        </p:txBody>
      </p:sp>
      <p:grpSp>
        <p:nvGrpSpPr>
          <p:cNvPr id="87" name="グループ化 86"/>
          <p:cNvGrpSpPr/>
          <p:nvPr/>
        </p:nvGrpSpPr>
        <p:grpSpPr>
          <a:xfrm>
            <a:off x="792702" y="1491732"/>
            <a:ext cx="8042360" cy="2115516"/>
            <a:chOff x="792702" y="1491732"/>
            <a:chExt cx="8042360" cy="2115516"/>
          </a:xfrm>
        </p:grpSpPr>
        <p:grpSp>
          <p:nvGrpSpPr>
            <p:cNvPr id="6" name="Group 3"/>
            <p:cNvGrpSpPr>
              <a:grpSpLocks/>
            </p:cNvGrpSpPr>
            <p:nvPr/>
          </p:nvGrpSpPr>
          <p:grpSpPr bwMode="auto">
            <a:xfrm>
              <a:off x="6572802" y="1783621"/>
              <a:ext cx="2262260" cy="1674516"/>
              <a:chOff x="0" y="0"/>
              <a:chExt cx="1632" cy="1208"/>
            </a:xfrm>
          </p:grpSpPr>
          <p:sp>
            <p:nvSpPr>
              <p:cNvPr id="7" name="その他"/>
              <p:cNvSpPr>
                <a:spLocks/>
              </p:cNvSpPr>
              <p:nvPr/>
            </p:nvSpPr>
            <p:spPr bwMode="auto">
              <a:xfrm>
                <a:off x="336" y="289"/>
                <a:ext cx="864" cy="527"/>
              </a:xfrm>
              <a:custGeom>
                <a:avLst/>
                <a:gdLst>
                  <a:gd name="T0" fmla="*/ 0 w 864"/>
                  <a:gd name="T1" fmla="*/ 522 h 527"/>
                  <a:gd name="T2" fmla="*/ 189 w 864"/>
                  <a:gd name="T3" fmla="*/ 508 h 527"/>
                  <a:gd name="T4" fmla="*/ 313 w 864"/>
                  <a:gd name="T5" fmla="*/ 429 h 527"/>
                  <a:gd name="T6" fmla="*/ 430 w 864"/>
                  <a:gd name="T7" fmla="*/ 0 h 527"/>
                  <a:gd name="T8" fmla="*/ 538 w 864"/>
                  <a:gd name="T9" fmla="*/ 429 h 527"/>
                  <a:gd name="T10" fmla="*/ 675 w 864"/>
                  <a:gd name="T11" fmla="*/ 511 h 527"/>
                  <a:gd name="T12" fmla="*/ 864 w 864"/>
                  <a:gd name="T13" fmla="*/ 522 h 527"/>
                </a:gdLst>
                <a:ahLst/>
                <a:cxnLst>
                  <a:cxn ang="0">
                    <a:pos x="T0" y="T1"/>
                  </a:cxn>
                  <a:cxn ang="0">
                    <a:pos x="T2" y="T3"/>
                  </a:cxn>
                  <a:cxn ang="0">
                    <a:pos x="T4" y="T5"/>
                  </a:cxn>
                  <a:cxn ang="0">
                    <a:pos x="T6" y="T7"/>
                  </a:cxn>
                  <a:cxn ang="0">
                    <a:pos x="T8" y="T9"/>
                  </a:cxn>
                  <a:cxn ang="0">
                    <a:pos x="T10" y="T11"/>
                  </a:cxn>
                  <a:cxn ang="0">
                    <a:pos x="T12" y="T13"/>
                  </a:cxn>
                </a:cxnLst>
                <a:rect l="0" t="0" r="r" b="b"/>
                <a:pathLst>
                  <a:path w="864" h="527">
                    <a:moveTo>
                      <a:pt x="0" y="522"/>
                    </a:moveTo>
                    <a:cubicBezTo>
                      <a:pt x="31" y="520"/>
                      <a:pt x="137" y="523"/>
                      <a:pt x="189" y="508"/>
                    </a:cubicBezTo>
                    <a:cubicBezTo>
                      <a:pt x="241" y="493"/>
                      <a:pt x="273" y="513"/>
                      <a:pt x="313" y="429"/>
                    </a:cubicBezTo>
                    <a:cubicBezTo>
                      <a:pt x="353" y="345"/>
                      <a:pt x="393" y="0"/>
                      <a:pt x="430" y="0"/>
                    </a:cubicBezTo>
                    <a:cubicBezTo>
                      <a:pt x="467" y="0"/>
                      <a:pt x="497" y="344"/>
                      <a:pt x="538" y="429"/>
                    </a:cubicBezTo>
                    <a:cubicBezTo>
                      <a:pt x="579" y="514"/>
                      <a:pt x="621" y="496"/>
                      <a:pt x="675" y="511"/>
                    </a:cubicBezTo>
                    <a:cubicBezTo>
                      <a:pt x="729" y="527"/>
                      <a:pt x="825" y="520"/>
                      <a:pt x="864" y="522"/>
                    </a:cubicBezTo>
                  </a:path>
                </a:pathLst>
              </a:custGeom>
              <a:noFill/>
              <a:ln w="9525" cmpd="sng">
                <a:solidFill>
                  <a:schemeClr val="tx1"/>
                </a:solidFill>
                <a:round/>
                <a:headEnd/>
                <a:tailEn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 name="Line 5"/>
              <p:cNvSpPr>
                <a:spLocks noChangeShapeType="1"/>
              </p:cNvSpPr>
              <p:nvPr/>
            </p:nvSpPr>
            <p:spPr bwMode="auto">
              <a:xfrm>
                <a:off x="288" y="960"/>
                <a:ext cx="105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 name="Line 6"/>
              <p:cNvSpPr>
                <a:spLocks noChangeShapeType="1"/>
              </p:cNvSpPr>
              <p:nvPr/>
            </p:nvSpPr>
            <p:spPr bwMode="auto">
              <a:xfrm flipV="1">
                <a:off x="240" y="192"/>
                <a:ext cx="0" cy="76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 name="Text Box 7"/>
              <p:cNvSpPr txBox="1">
                <a:spLocks noChangeArrowheads="1"/>
              </p:cNvSpPr>
              <p:nvPr/>
            </p:nvSpPr>
            <p:spPr bwMode="auto">
              <a:xfrm>
                <a:off x="1344" y="912"/>
                <a:ext cx="288" cy="23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SzPct val="100000"/>
                  <a:buFont typeface="Times New Roman" pitchFamily="18" charset="0"/>
                  <a:buNone/>
                </a:pPr>
                <a:r>
                  <a:rPr kumimoji="0" lang="en-US" altLang="ja-JP" sz="1800" i="1">
                    <a:latin typeface="Times New Roman" pitchFamily="18" charset="0"/>
                    <a:ea typeface="ＭＳ Ｐゴシック" pitchFamily="50" charset="-128"/>
                  </a:rPr>
                  <a:t>f</a:t>
                </a:r>
              </a:p>
            </p:txBody>
          </p:sp>
          <p:sp>
            <p:nvSpPr>
              <p:cNvPr id="11" name="Text Box 8"/>
              <p:cNvSpPr txBox="1">
                <a:spLocks noChangeArrowheads="1"/>
              </p:cNvSpPr>
              <p:nvPr/>
            </p:nvSpPr>
            <p:spPr bwMode="auto">
              <a:xfrm>
                <a:off x="0" y="0"/>
                <a:ext cx="816" cy="24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buSzPct val="100000"/>
                  <a:buFont typeface="Times New Roman" pitchFamily="18" charset="0"/>
                  <a:buNone/>
                </a:pPr>
                <a:r>
                  <a:rPr kumimoji="0" lang="ja-JP" altLang="en-US" sz="1600" b="1" dirty="0">
                    <a:latin typeface="Times New Roman" pitchFamily="18" charset="0"/>
                    <a:ea typeface="ＭＳ Ｐゴシック" pitchFamily="50" charset="-128"/>
                  </a:rPr>
                  <a:t>遷移確率</a:t>
                </a:r>
              </a:p>
            </p:txBody>
          </p:sp>
          <p:sp>
            <p:nvSpPr>
              <p:cNvPr id="12" name="Line 9"/>
              <p:cNvSpPr>
                <a:spLocks noChangeShapeType="1"/>
              </p:cNvSpPr>
              <p:nvPr/>
            </p:nvSpPr>
            <p:spPr bwMode="auto">
              <a:xfrm>
                <a:off x="768" y="432"/>
                <a:ext cx="0" cy="576"/>
              </a:xfrm>
              <a:prstGeom prst="line">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 name="Text Box 10"/>
              <p:cNvSpPr txBox="1">
                <a:spLocks noChangeArrowheads="1"/>
              </p:cNvSpPr>
              <p:nvPr/>
            </p:nvSpPr>
            <p:spPr bwMode="auto">
              <a:xfrm>
                <a:off x="672" y="960"/>
                <a:ext cx="288" cy="24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10000"/>
                  </a:lnSpc>
                  <a:spcBef>
                    <a:spcPct val="50000"/>
                  </a:spcBef>
                  <a:buSzPct val="100000"/>
                  <a:buFont typeface="Times New Roman" pitchFamily="18" charset="0"/>
                  <a:buNone/>
                </a:pPr>
                <a:r>
                  <a:rPr kumimoji="0" lang="en-US" altLang="ja-JP" sz="1800" i="1">
                    <a:latin typeface="Times New Roman" pitchFamily="18" charset="0"/>
                    <a:ea typeface="ＭＳ Ｐゴシック" pitchFamily="50" charset="-128"/>
                  </a:rPr>
                  <a:t>f</a:t>
                </a:r>
                <a:r>
                  <a:rPr kumimoji="0" lang="en-US" altLang="ja-JP" sz="1800">
                    <a:latin typeface="Times New Roman" pitchFamily="18" charset="0"/>
                    <a:ea typeface="ＭＳ Ｐゴシック" pitchFamily="50" charset="-128"/>
                  </a:rPr>
                  <a:t> </a:t>
                </a:r>
                <a:r>
                  <a:rPr kumimoji="0" lang="en-US" altLang="ja-JP" sz="1800" baseline="-25000">
                    <a:latin typeface="Times New Roman" pitchFamily="18" charset="0"/>
                    <a:ea typeface="ＭＳ Ｐゴシック" pitchFamily="50" charset="-128"/>
                  </a:rPr>
                  <a:t>0</a:t>
                </a:r>
              </a:p>
            </p:txBody>
          </p:sp>
        </p:grpSp>
        <p:grpSp>
          <p:nvGrpSpPr>
            <p:cNvPr id="14" name="Group 44"/>
            <p:cNvGrpSpPr>
              <a:grpSpLocks/>
            </p:cNvGrpSpPr>
            <p:nvPr/>
          </p:nvGrpSpPr>
          <p:grpSpPr bwMode="auto">
            <a:xfrm>
              <a:off x="792702" y="1491732"/>
              <a:ext cx="5780101" cy="2115516"/>
              <a:chOff x="536" y="832"/>
              <a:chExt cx="5038" cy="1760"/>
            </a:xfrm>
          </p:grpSpPr>
          <p:grpSp>
            <p:nvGrpSpPr>
              <p:cNvPr id="15" name="Group 12"/>
              <p:cNvGrpSpPr>
                <a:grpSpLocks/>
              </p:cNvGrpSpPr>
              <p:nvPr/>
            </p:nvGrpSpPr>
            <p:grpSpPr bwMode="auto">
              <a:xfrm>
                <a:off x="3936" y="1392"/>
                <a:ext cx="288" cy="288"/>
                <a:chOff x="0" y="0"/>
                <a:chExt cx="624" cy="624"/>
              </a:xfrm>
            </p:grpSpPr>
            <p:sp>
              <p:nvSpPr>
                <p:cNvPr id="44" name="Oval 13"/>
                <p:cNvSpPr>
                  <a:spLocks noChangeArrowheads="1"/>
                </p:cNvSpPr>
                <p:nvPr/>
              </p:nvSpPr>
              <p:spPr bwMode="auto">
                <a:xfrm>
                  <a:off x="0" y="0"/>
                  <a:ext cx="624" cy="624"/>
                </a:xfrm>
                <a:prstGeom prst="ellipse">
                  <a:avLst/>
                </a:prstGeom>
                <a:noFill/>
                <a:ln w="15875">
                  <a:solidFill>
                    <a:schemeClr val="tx1"/>
                  </a:solidFill>
                  <a:round/>
                  <a:headEnd/>
                  <a:tailEn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 name="その他"/>
                <p:cNvSpPr>
                  <a:spLocks/>
                </p:cNvSpPr>
                <p:nvPr/>
              </p:nvSpPr>
              <p:spPr bwMode="auto">
                <a:xfrm>
                  <a:off x="96" y="192"/>
                  <a:ext cx="414" cy="234"/>
                </a:xfrm>
                <a:custGeom>
                  <a:avLst/>
                  <a:gdLst>
                    <a:gd name="T0" fmla="*/ 0 w 414"/>
                    <a:gd name="T1" fmla="*/ 143 h 234"/>
                    <a:gd name="T2" fmla="*/ 139 w 414"/>
                    <a:gd name="T3" fmla="*/ 12 h 234"/>
                    <a:gd name="T4" fmla="*/ 277 w 414"/>
                    <a:gd name="T5" fmla="*/ 218 h 234"/>
                    <a:gd name="T6" fmla="*/ 414 w 414"/>
                    <a:gd name="T7" fmla="*/ 107 h 234"/>
                  </a:gdLst>
                  <a:ahLst/>
                  <a:cxnLst>
                    <a:cxn ang="0">
                      <a:pos x="T0" y="T1"/>
                    </a:cxn>
                    <a:cxn ang="0">
                      <a:pos x="T2" y="T3"/>
                    </a:cxn>
                    <a:cxn ang="0">
                      <a:pos x="T4" y="T5"/>
                    </a:cxn>
                    <a:cxn ang="0">
                      <a:pos x="T6" y="T7"/>
                    </a:cxn>
                  </a:cxnLst>
                  <a:rect l="0" t="0" r="r" b="b"/>
                  <a:pathLst>
                    <a:path w="414" h="234">
                      <a:moveTo>
                        <a:pt x="0" y="143"/>
                      </a:moveTo>
                      <a:cubicBezTo>
                        <a:pt x="23" y="121"/>
                        <a:pt x="93" y="0"/>
                        <a:pt x="139" y="12"/>
                      </a:cubicBezTo>
                      <a:cubicBezTo>
                        <a:pt x="185" y="24"/>
                        <a:pt x="231" y="202"/>
                        <a:pt x="277" y="218"/>
                      </a:cubicBezTo>
                      <a:cubicBezTo>
                        <a:pt x="323" y="234"/>
                        <a:pt x="386" y="130"/>
                        <a:pt x="414" y="107"/>
                      </a:cubicBezTo>
                    </a:path>
                  </a:pathLst>
                </a:custGeom>
                <a:noFill/>
                <a:ln w="19050" cmpd="sng">
                  <a:solidFill>
                    <a:schemeClr val="tx1"/>
                  </a:solidFill>
                  <a:round/>
                  <a:headEnd/>
                  <a:tailEn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6" name="Rectangle 15"/>
              <p:cNvSpPr>
                <a:spLocks noChangeArrowheads="1"/>
              </p:cNvSpPr>
              <p:nvPr/>
            </p:nvSpPr>
            <p:spPr bwMode="auto">
              <a:xfrm>
                <a:off x="3840" y="1296"/>
                <a:ext cx="480" cy="48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 name="Line 16"/>
              <p:cNvSpPr>
                <a:spLocks noChangeShapeType="1"/>
              </p:cNvSpPr>
              <p:nvPr/>
            </p:nvSpPr>
            <p:spPr bwMode="auto">
              <a:xfrm>
                <a:off x="4224" y="1536"/>
                <a:ext cx="96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Line 17"/>
              <p:cNvSpPr>
                <a:spLocks noChangeShapeType="1"/>
              </p:cNvSpPr>
              <p:nvPr/>
            </p:nvSpPr>
            <p:spPr bwMode="auto">
              <a:xfrm>
                <a:off x="4608" y="1536"/>
                <a:ext cx="0" cy="864"/>
              </a:xfrm>
              <a:prstGeom prst="line">
                <a:avLst/>
              </a:prstGeom>
              <a:noFill/>
              <a:ln w="19050">
                <a:solidFill>
                  <a:schemeClr val="tx1"/>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 name="Line 18"/>
              <p:cNvSpPr>
                <a:spLocks noChangeShapeType="1"/>
              </p:cNvSpPr>
              <p:nvPr/>
            </p:nvSpPr>
            <p:spPr bwMode="auto">
              <a:xfrm flipH="1">
                <a:off x="768" y="2400"/>
                <a:ext cx="168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 name="Rectangle 19"/>
              <p:cNvSpPr>
                <a:spLocks noChangeArrowheads="1"/>
              </p:cNvSpPr>
              <p:nvPr/>
            </p:nvSpPr>
            <p:spPr bwMode="auto">
              <a:xfrm>
                <a:off x="2256" y="2208"/>
                <a:ext cx="1200" cy="38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 name="Line 20"/>
              <p:cNvSpPr>
                <a:spLocks noChangeShapeType="1"/>
              </p:cNvSpPr>
              <p:nvPr/>
            </p:nvSpPr>
            <p:spPr bwMode="auto">
              <a:xfrm flipH="1">
                <a:off x="768" y="1536"/>
                <a:ext cx="0" cy="86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 name="Line 21"/>
              <p:cNvSpPr>
                <a:spLocks noChangeShapeType="1"/>
              </p:cNvSpPr>
              <p:nvPr/>
            </p:nvSpPr>
            <p:spPr bwMode="auto">
              <a:xfrm>
                <a:off x="768" y="1536"/>
                <a:ext cx="288"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 name="Rectangle 22"/>
              <p:cNvSpPr>
                <a:spLocks noChangeArrowheads="1"/>
              </p:cNvSpPr>
              <p:nvPr/>
            </p:nvSpPr>
            <p:spPr bwMode="auto">
              <a:xfrm>
                <a:off x="2640" y="1392"/>
                <a:ext cx="768" cy="38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 name="Text Box 23"/>
              <p:cNvSpPr txBox="1">
                <a:spLocks noChangeArrowheads="1"/>
              </p:cNvSpPr>
              <p:nvPr/>
            </p:nvSpPr>
            <p:spPr bwMode="auto">
              <a:xfrm>
                <a:off x="2592" y="1440"/>
                <a:ext cx="864" cy="28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buSzPct val="100000"/>
                  <a:buFont typeface="Times New Roman" pitchFamily="18" charset="0"/>
                  <a:buNone/>
                </a:pPr>
                <a:r>
                  <a:rPr kumimoji="0" lang="ja-JP" altLang="en-US" sz="1800" dirty="0">
                    <a:latin typeface="Times New Roman" pitchFamily="18" charset="0"/>
                    <a:ea typeface="ＭＳ Ｐゴシック" pitchFamily="50" charset="-128"/>
                  </a:rPr>
                  <a:t>検出器</a:t>
                </a:r>
              </a:p>
            </p:txBody>
          </p:sp>
          <p:sp>
            <p:nvSpPr>
              <p:cNvPr id="25" name="Line 24"/>
              <p:cNvSpPr>
                <a:spLocks noChangeShapeType="1"/>
              </p:cNvSpPr>
              <p:nvPr/>
            </p:nvSpPr>
            <p:spPr bwMode="auto">
              <a:xfrm>
                <a:off x="2256" y="1536"/>
                <a:ext cx="33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 name="Line 25"/>
              <p:cNvSpPr>
                <a:spLocks noChangeShapeType="1"/>
              </p:cNvSpPr>
              <p:nvPr/>
            </p:nvSpPr>
            <p:spPr bwMode="auto">
              <a:xfrm>
                <a:off x="3408" y="1536"/>
                <a:ext cx="43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 name="Text Box 26"/>
              <p:cNvSpPr txBox="1">
                <a:spLocks noChangeArrowheads="1"/>
              </p:cNvSpPr>
              <p:nvPr/>
            </p:nvSpPr>
            <p:spPr bwMode="auto">
              <a:xfrm>
                <a:off x="2338" y="2240"/>
                <a:ext cx="1218" cy="30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buSzPct val="100000"/>
                  <a:buFont typeface="Times New Roman" pitchFamily="18" charset="0"/>
                  <a:buNone/>
                </a:pPr>
                <a:r>
                  <a:rPr kumimoji="0" lang="en-US" altLang="ja-JP" sz="1800" dirty="0">
                    <a:latin typeface="Times New Roman" pitchFamily="18" charset="0"/>
                    <a:ea typeface="ＭＳ Ｐゴシック" pitchFamily="50" charset="-128"/>
                  </a:rPr>
                  <a:t>Synthesizer</a:t>
                </a:r>
              </a:p>
            </p:txBody>
          </p:sp>
          <p:sp>
            <p:nvSpPr>
              <p:cNvPr id="29" name="Text Box 28"/>
              <p:cNvSpPr txBox="1">
                <a:spLocks noChangeArrowheads="1"/>
              </p:cNvSpPr>
              <p:nvPr/>
            </p:nvSpPr>
            <p:spPr bwMode="auto">
              <a:xfrm>
                <a:off x="2369" y="1952"/>
                <a:ext cx="1056" cy="30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buSzPct val="100000"/>
                  <a:buFont typeface="Times New Roman" pitchFamily="18" charset="0"/>
                  <a:buNone/>
                </a:pPr>
                <a:r>
                  <a:rPr kumimoji="0" lang="ja-JP" altLang="en-US" sz="1800" dirty="0">
                    <a:latin typeface="Times New Roman" pitchFamily="18" charset="0"/>
                    <a:ea typeface="ＭＳ Ｐゴシック" pitchFamily="50" charset="-128"/>
                  </a:rPr>
                  <a:t>（逓</a:t>
                </a:r>
                <a:r>
                  <a:rPr kumimoji="0" lang="ja-JP" altLang="en-US" sz="1800" dirty="0" smtClean="0">
                    <a:latin typeface="Times New Roman" pitchFamily="18" charset="0"/>
                    <a:ea typeface="ＭＳ Ｐゴシック" pitchFamily="50" charset="-128"/>
                  </a:rPr>
                  <a:t>倍器）</a:t>
                </a:r>
                <a:endParaRPr kumimoji="0" lang="ja-JP" altLang="en-US" sz="1800" dirty="0">
                  <a:latin typeface="Times New Roman" pitchFamily="18" charset="0"/>
                  <a:ea typeface="ＭＳ Ｐゴシック" pitchFamily="50" charset="-128"/>
                </a:endParaRPr>
              </a:p>
            </p:txBody>
          </p:sp>
          <p:sp>
            <p:nvSpPr>
              <p:cNvPr id="30" name="Text Box 29"/>
              <p:cNvSpPr txBox="1">
                <a:spLocks noChangeArrowheads="1"/>
              </p:cNvSpPr>
              <p:nvPr/>
            </p:nvSpPr>
            <p:spPr bwMode="auto">
              <a:xfrm>
                <a:off x="4896" y="1248"/>
                <a:ext cx="678" cy="28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buSzPct val="100000"/>
                  <a:buFont typeface="Times New Roman" pitchFamily="18" charset="0"/>
                  <a:buNone/>
                </a:pPr>
                <a:r>
                  <a:rPr kumimoji="0" lang="ja-JP" altLang="en-US" sz="1800" dirty="0">
                    <a:latin typeface="Times New Roman" pitchFamily="18" charset="0"/>
                    <a:ea typeface="ＭＳ Ｐゴシック" pitchFamily="50" charset="-128"/>
                  </a:rPr>
                  <a:t>出力</a:t>
                </a:r>
              </a:p>
            </p:txBody>
          </p:sp>
          <p:sp>
            <p:nvSpPr>
              <p:cNvPr id="31" name="Text Box 30"/>
              <p:cNvSpPr txBox="1">
                <a:spLocks noChangeArrowheads="1"/>
              </p:cNvSpPr>
              <p:nvPr/>
            </p:nvSpPr>
            <p:spPr bwMode="auto">
              <a:xfrm>
                <a:off x="3595" y="2117"/>
                <a:ext cx="1109" cy="28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buSzPct val="100000"/>
                  <a:buFont typeface="Times New Roman" pitchFamily="18" charset="0"/>
                  <a:buNone/>
                </a:pPr>
                <a:r>
                  <a:rPr kumimoji="0" lang="en-US" altLang="ja-JP" sz="1800" dirty="0">
                    <a:latin typeface="Times New Roman" pitchFamily="18" charset="0"/>
                    <a:ea typeface="ＭＳ Ｐゴシック" pitchFamily="50" charset="-128"/>
                  </a:rPr>
                  <a:t>10MHz </a:t>
                </a:r>
                <a:r>
                  <a:rPr kumimoji="0" lang="ja-JP" altLang="en-US" dirty="0">
                    <a:latin typeface="Times New Roman" pitchFamily="18" charset="0"/>
                    <a:ea typeface="ＭＳ Ｐゴシック" pitchFamily="50" charset="-128"/>
                  </a:rPr>
                  <a:t>等</a:t>
                </a:r>
                <a:endParaRPr kumimoji="0" lang="ja-JP" altLang="en-US" sz="1800" dirty="0">
                  <a:latin typeface="Times New Roman" pitchFamily="18" charset="0"/>
                  <a:ea typeface="ＭＳ Ｐゴシック" pitchFamily="50" charset="-128"/>
                </a:endParaRPr>
              </a:p>
            </p:txBody>
          </p:sp>
          <p:sp>
            <p:nvSpPr>
              <p:cNvPr id="32" name="Text Box 31"/>
              <p:cNvSpPr txBox="1">
                <a:spLocks noChangeArrowheads="1"/>
              </p:cNvSpPr>
              <p:nvPr/>
            </p:nvSpPr>
            <p:spPr bwMode="auto">
              <a:xfrm>
                <a:off x="1494" y="2094"/>
                <a:ext cx="787" cy="28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buSzPct val="100000"/>
                  <a:buFont typeface="Times New Roman" pitchFamily="18" charset="0"/>
                  <a:buNone/>
                </a:pPr>
                <a:r>
                  <a:rPr kumimoji="0" lang="en-US" altLang="ja-JP" sz="1800" dirty="0">
                    <a:latin typeface="Times New Roman" pitchFamily="18" charset="0"/>
                    <a:ea typeface="ＭＳ Ｐゴシック" pitchFamily="50" charset="-128"/>
                  </a:rPr>
                  <a:t> </a:t>
                </a:r>
                <a:r>
                  <a:rPr kumimoji="0" lang="en-US" altLang="ja-JP" sz="1800" i="1" dirty="0">
                    <a:latin typeface="Times New Roman" pitchFamily="18" charset="0"/>
                    <a:ea typeface="ＭＳ Ｐゴシック" pitchFamily="50" charset="-128"/>
                  </a:rPr>
                  <a:t>f</a:t>
                </a:r>
                <a:r>
                  <a:rPr kumimoji="0" lang="en-US" altLang="ja-JP" sz="1800" dirty="0">
                    <a:latin typeface="Times New Roman" pitchFamily="18" charset="0"/>
                    <a:ea typeface="ＭＳ Ｐゴシック" pitchFamily="50" charset="-128"/>
                  </a:rPr>
                  <a:t> ≒</a:t>
                </a:r>
                <a:r>
                  <a:rPr kumimoji="0" lang="en-US" altLang="ja-JP" sz="1800" i="1" dirty="0">
                    <a:latin typeface="Times New Roman" pitchFamily="18" charset="0"/>
                    <a:ea typeface="ＭＳ Ｐゴシック" pitchFamily="50" charset="-128"/>
                  </a:rPr>
                  <a:t>f</a:t>
                </a:r>
                <a:r>
                  <a:rPr kumimoji="0" lang="en-US" altLang="ja-JP" sz="1800" dirty="0">
                    <a:latin typeface="Times New Roman" pitchFamily="18" charset="0"/>
                    <a:ea typeface="ＭＳ Ｐゴシック" pitchFamily="50" charset="-128"/>
                  </a:rPr>
                  <a:t> </a:t>
                </a:r>
                <a:r>
                  <a:rPr kumimoji="0" lang="en-US" altLang="ja-JP" sz="1800" baseline="-25000" dirty="0">
                    <a:solidFill>
                      <a:srgbClr val="1C1C1C"/>
                    </a:solidFill>
                    <a:latin typeface="ＭＳ Ｐゴシック" pitchFamily="50" charset="-128"/>
                    <a:ea typeface="ＭＳ Ｐゴシック" pitchFamily="50" charset="-128"/>
                  </a:rPr>
                  <a:t>0</a:t>
                </a:r>
              </a:p>
            </p:txBody>
          </p:sp>
          <p:sp>
            <p:nvSpPr>
              <p:cNvPr id="33" name="Line 32"/>
              <p:cNvSpPr>
                <a:spLocks noChangeShapeType="1"/>
              </p:cNvSpPr>
              <p:nvPr/>
            </p:nvSpPr>
            <p:spPr bwMode="auto">
              <a:xfrm flipH="1">
                <a:off x="3456" y="2400"/>
                <a:ext cx="115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34" name="Group 43"/>
              <p:cNvGrpSpPr>
                <a:grpSpLocks/>
              </p:cNvGrpSpPr>
              <p:nvPr/>
            </p:nvGrpSpPr>
            <p:grpSpPr bwMode="auto">
              <a:xfrm>
                <a:off x="536" y="832"/>
                <a:ext cx="1672" cy="1163"/>
                <a:chOff x="536" y="832"/>
                <a:chExt cx="1672" cy="1163"/>
              </a:xfrm>
            </p:grpSpPr>
            <p:sp>
              <p:nvSpPr>
                <p:cNvPr id="36" name="Line 34"/>
                <p:cNvSpPr>
                  <a:spLocks noChangeShapeType="1"/>
                </p:cNvSpPr>
                <p:nvPr/>
              </p:nvSpPr>
              <p:spPr bwMode="auto">
                <a:xfrm>
                  <a:off x="1344" y="124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 name="Line 35"/>
                <p:cNvSpPr>
                  <a:spLocks noChangeShapeType="1"/>
                </p:cNvSpPr>
                <p:nvPr/>
              </p:nvSpPr>
              <p:spPr bwMode="auto">
                <a:xfrm>
                  <a:off x="1344" y="1824"/>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 name="Oval 36"/>
                <p:cNvSpPr>
                  <a:spLocks noChangeArrowheads="1"/>
                </p:cNvSpPr>
                <p:nvPr/>
              </p:nvSpPr>
              <p:spPr bwMode="auto">
                <a:xfrm>
                  <a:off x="1584" y="1776"/>
                  <a:ext cx="96" cy="96"/>
                </a:xfrm>
                <a:prstGeom prst="ellipse">
                  <a:avLst/>
                </a:prstGeom>
                <a:gradFill rotWithShape="0">
                  <a:gsLst>
                    <a:gs pos="0">
                      <a:schemeClr val="accent1">
                        <a:gamma/>
                        <a:tint val="66667"/>
                        <a:invGamma/>
                      </a:schemeClr>
                    </a:gs>
                    <a:gs pos="100000">
                      <a:schemeClr val="accent1"/>
                    </a:gs>
                  </a:gsLst>
                  <a:lin ang="2700000" scaled="1"/>
                </a:gradFill>
                <a:ln w="9525">
                  <a:solidFill>
                    <a:srgbClr val="3366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 name="Line 37"/>
                <p:cNvSpPr>
                  <a:spLocks noChangeShapeType="1"/>
                </p:cNvSpPr>
                <p:nvPr/>
              </p:nvSpPr>
              <p:spPr bwMode="auto">
                <a:xfrm flipV="1">
                  <a:off x="1632" y="1344"/>
                  <a:ext cx="0" cy="38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 name="Oval 38"/>
                <p:cNvSpPr>
                  <a:spLocks noChangeArrowheads="1"/>
                </p:cNvSpPr>
                <p:nvPr/>
              </p:nvSpPr>
              <p:spPr bwMode="auto">
                <a:xfrm>
                  <a:off x="1584" y="1200"/>
                  <a:ext cx="96" cy="96"/>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 name="その他"/>
                <p:cNvSpPr>
                  <a:spLocks/>
                </p:cNvSpPr>
                <p:nvPr/>
              </p:nvSpPr>
              <p:spPr bwMode="auto">
                <a:xfrm>
                  <a:off x="1200" y="1488"/>
                  <a:ext cx="369" cy="96"/>
                </a:xfrm>
                <a:custGeom>
                  <a:avLst/>
                  <a:gdLst>
                    <a:gd name="T0" fmla="*/ 0 w 490"/>
                    <a:gd name="T1" fmla="*/ 92 h 155"/>
                    <a:gd name="T2" fmla="*/ 33 w 490"/>
                    <a:gd name="T3" fmla="*/ 10 h 155"/>
                    <a:gd name="T4" fmla="*/ 81 w 490"/>
                    <a:gd name="T5" fmla="*/ 154 h 155"/>
                    <a:gd name="T6" fmla="*/ 129 w 490"/>
                    <a:gd name="T7" fmla="*/ 10 h 155"/>
                    <a:gd name="T8" fmla="*/ 177 w 490"/>
                    <a:gd name="T9" fmla="*/ 154 h 155"/>
                    <a:gd name="T10" fmla="*/ 232 w 490"/>
                    <a:gd name="T11" fmla="*/ 14 h 155"/>
                    <a:gd name="T12" fmla="*/ 273 w 490"/>
                    <a:gd name="T13" fmla="*/ 154 h 155"/>
                    <a:gd name="T14" fmla="*/ 327 w 490"/>
                    <a:gd name="T15" fmla="*/ 23 h 155"/>
                    <a:gd name="T16" fmla="*/ 369 w 490"/>
                    <a:gd name="T17" fmla="*/ 106 h 155"/>
                    <a:gd name="T18" fmla="*/ 490 w 490"/>
                    <a:gd name="T19" fmla="*/ 100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0" h="155">
                      <a:moveTo>
                        <a:pt x="0" y="92"/>
                      </a:moveTo>
                      <a:cubicBezTo>
                        <a:pt x="7" y="78"/>
                        <a:pt x="20" y="0"/>
                        <a:pt x="33" y="10"/>
                      </a:cubicBezTo>
                      <a:cubicBezTo>
                        <a:pt x="46" y="20"/>
                        <a:pt x="65" y="154"/>
                        <a:pt x="81" y="154"/>
                      </a:cubicBezTo>
                      <a:cubicBezTo>
                        <a:pt x="97" y="154"/>
                        <a:pt x="113" y="10"/>
                        <a:pt x="129" y="10"/>
                      </a:cubicBezTo>
                      <a:cubicBezTo>
                        <a:pt x="145" y="10"/>
                        <a:pt x="160" y="153"/>
                        <a:pt x="177" y="154"/>
                      </a:cubicBezTo>
                      <a:cubicBezTo>
                        <a:pt x="194" y="155"/>
                        <a:pt x="216" y="14"/>
                        <a:pt x="232" y="14"/>
                      </a:cubicBezTo>
                      <a:cubicBezTo>
                        <a:pt x="248" y="14"/>
                        <a:pt x="257" y="153"/>
                        <a:pt x="273" y="154"/>
                      </a:cubicBezTo>
                      <a:cubicBezTo>
                        <a:pt x="289" y="155"/>
                        <a:pt x="311" y="31"/>
                        <a:pt x="327" y="23"/>
                      </a:cubicBezTo>
                      <a:cubicBezTo>
                        <a:pt x="343" y="15"/>
                        <a:pt x="342" y="93"/>
                        <a:pt x="369" y="106"/>
                      </a:cubicBezTo>
                      <a:cubicBezTo>
                        <a:pt x="396" y="119"/>
                        <a:pt x="465" y="101"/>
                        <a:pt x="490" y="100"/>
                      </a:cubicBezTo>
                    </a:path>
                  </a:pathLst>
                </a:custGeom>
                <a:noFill/>
                <a:ln w="19050" cmpd="sng">
                  <a:solidFill>
                    <a:srgbClr val="FF9900"/>
                  </a:solidFill>
                  <a:round/>
                  <a:headEnd/>
                  <a:tailEnd type="triangle" w="lg" len="me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 name="AutoShape 40"/>
                <p:cNvSpPr>
                  <a:spLocks noChangeArrowheads="1"/>
                </p:cNvSpPr>
                <p:nvPr/>
              </p:nvSpPr>
              <p:spPr bwMode="auto">
                <a:xfrm>
                  <a:off x="1104" y="1107"/>
                  <a:ext cx="1104" cy="888"/>
                </a:xfrm>
                <a:prstGeom prst="roundRect">
                  <a:avLst>
                    <a:gd name="adj" fmla="val 16667"/>
                  </a:avLst>
                </a:prstGeom>
                <a:noFill/>
                <a:ln w="9525">
                  <a:solidFill>
                    <a:srgbClr val="969696"/>
                  </a:solidFill>
                  <a:round/>
                  <a:headEnd/>
                  <a:tailEn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 name="Text Box 41"/>
                <p:cNvSpPr txBox="1">
                  <a:spLocks noChangeArrowheads="1"/>
                </p:cNvSpPr>
                <p:nvPr/>
              </p:nvSpPr>
              <p:spPr bwMode="auto">
                <a:xfrm>
                  <a:off x="536" y="832"/>
                  <a:ext cx="1588" cy="30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buSzPct val="100000"/>
                    <a:buFont typeface="Times New Roman" pitchFamily="18" charset="0"/>
                    <a:buNone/>
                  </a:pPr>
                  <a:r>
                    <a:rPr kumimoji="0" lang="ja-JP" altLang="en-US" sz="1800" dirty="0">
                      <a:latin typeface="Times New Roman" pitchFamily="18" charset="0"/>
                      <a:ea typeface="ＭＳ Ｐゴシック" pitchFamily="50" charset="-128"/>
                    </a:rPr>
                    <a:t>遷移周波数　</a:t>
                  </a:r>
                  <a:r>
                    <a:rPr kumimoji="0" lang="en-US" altLang="ja-JP" sz="1800" i="1" dirty="0">
                      <a:latin typeface="Times New Roman" pitchFamily="18" charset="0"/>
                      <a:ea typeface="ＭＳ Ｐゴシック" pitchFamily="50" charset="-128"/>
                    </a:rPr>
                    <a:t>f</a:t>
                  </a:r>
                  <a:r>
                    <a:rPr kumimoji="0" lang="en-US" altLang="ja-JP" sz="1800" dirty="0">
                      <a:latin typeface="Times New Roman" pitchFamily="18" charset="0"/>
                      <a:ea typeface="ＭＳ Ｐゴシック" pitchFamily="50" charset="-128"/>
                    </a:rPr>
                    <a:t> </a:t>
                  </a:r>
                  <a:r>
                    <a:rPr kumimoji="0" lang="en-US" altLang="ja-JP" sz="1800" baseline="-25000" dirty="0">
                      <a:latin typeface="Times New Roman" pitchFamily="18" charset="0"/>
                      <a:ea typeface="ＭＳ Ｐゴシック" pitchFamily="50" charset="-128"/>
                    </a:rPr>
                    <a:t>0</a:t>
                  </a:r>
                </a:p>
              </p:txBody>
            </p:sp>
          </p:grpSp>
          <p:sp>
            <p:nvSpPr>
              <p:cNvPr id="35" name="Text Box 42"/>
              <p:cNvSpPr txBox="1">
                <a:spLocks noChangeArrowheads="1"/>
              </p:cNvSpPr>
              <p:nvPr/>
            </p:nvSpPr>
            <p:spPr bwMode="auto">
              <a:xfrm>
                <a:off x="3775" y="1027"/>
                <a:ext cx="768" cy="23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SzPct val="100000"/>
                  <a:buFont typeface="Times New Roman" pitchFamily="18" charset="0"/>
                  <a:buNone/>
                </a:pPr>
                <a:r>
                  <a:rPr kumimoji="0" lang="en-US" altLang="ja-JP" sz="1800" dirty="0">
                    <a:latin typeface="Times New Roman" pitchFamily="18" charset="0"/>
                    <a:ea typeface="ＭＳ Ｐゴシック" pitchFamily="50" charset="-128"/>
                  </a:rPr>
                  <a:t>VCXO</a:t>
                </a:r>
              </a:p>
            </p:txBody>
          </p:sp>
        </p:grpSp>
        <p:sp>
          <p:nvSpPr>
            <p:cNvPr id="46" name="Text Box 45"/>
            <p:cNvSpPr txBox="1">
              <a:spLocks noChangeArrowheads="1"/>
            </p:cNvSpPr>
            <p:nvPr/>
          </p:nvSpPr>
          <p:spPr bwMode="auto">
            <a:xfrm>
              <a:off x="2280771" y="1726122"/>
              <a:ext cx="167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800" b="1" dirty="0">
                  <a:ea typeface="ＭＳ Ｐゴシック" pitchFamily="50" charset="-128"/>
                </a:rPr>
                <a:t>周波数弁別器</a:t>
              </a:r>
            </a:p>
          </p:txBody>
        </p:sp>
      </p:grpSp>
      <p:sp>
        <p:nvSpPr>
          <p:cNvPr id="47" name="Text Box 45"/>
          <p:cNvSpPr txBox="1">
            <a:spLocks noChangeArrowheads="1"/>
          </p:cNvSpPr>
          <p:nvPr/>
        </p:nvSpPr>
        <p:spPr bwMode="auto">
          <a:xfrm>
            <a:off x="692868" y="951801"/>
            <a:ext cx="678976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ja-JP" altLang="en-US" sz="2400" b="1" dirty="0" smtClean="0">
                <a:ea typeface="ＭＳ Ｐゴシック" pitchFamily="50" charset="-128"/>
              </a:rPr>
              <a:t>受動型：　</a:t>
            </a:r>
            <a:r>
              <a:rPr lang="en-US" altLang="ja-JP" sz="2400" dirty="0" err="1" smtClean="0">
                <a:ea typeface="ＭＳ Ｐゴシック" pitchFamily="50" charset="-128"/>
              </a:rPr>
              <a:t>Rb</a:t>
            </a:r>
            <a:r>
              <a:rPr lang="ja-JP" altLang="en-US" sz="2400" dirty="0" smtClean="0">
                <a:ea typeface="ＭＳ Ｐゴシック" pitchFamily="50" charset="-128"/>
              </a:rPr>
              <a:t>（ガスセル型），</a:t>
            </a:r>
            <a:r>
              <a:rPr lang="en-US" altLang="ja-JP" sz="2400" dirty="0" smtClean="0">
                <a:ea typeface="ＭＳ Ｐゴシック" pitchFamily="50" charset="-128"/>
              </a:rPr>
              <a:t>Cs</a:t>
            </a:r>
            <a:r>
              <a:rPr lang="ja-JP" altLang="en-US" sz="2400" dirty="0" smtClean="0">
                <a:ea typeface="ＭＳ Ｐゴシック" pitchFamily="50" charset="-128"/>
              </a:rPr>
              <a:t>（ビーム型）など</a:t>
            </a:r>
            <a:endParaRPr lang="ja-JP" altLang="en-US" sz="2400" dirty="0">
              <a:ea typeface="ＭＳ Ｐゴシック" pitchFamily="50" charset="-128"/>
            </a:endParaRPr>
          </a:p>
        </p:txBody>
      </p:sp>
      <p:sp>
        <p:nvSpPr>
          <p:cNvPr id="48" name="Text Box 45"/>
          <p:cNvSpPr txBox="1">
            <a:spLocks noChangeArrowheads="1"/>
          </p:cNvSpPr>
          <p:nvPr/>
        </p:nvSpPr>
        <p:spPr bwMode="auto">
          <a:xfrm>
            <a:off x="714557" y="3929921"/>
            <a:ext cx="678976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ja-JP" altLang="en-US" sz="2400" b="1" dirty="0" smtClean="0">
                <a:ea typeface="ＭＳ Ｐゴシック" pitchFamily="50" charset="-128"/>
              </a:rPr>
              <a:t>能動型：　</a:t>
            </a:r>
            <a:r>
              <a:rPr lang="en-US" altLang="ja-JP" sz="2400" dirty="0" smtClean="0">
                <a:ea typeface="ＭＳ Ｐゴシック" pitchFamily="50" charset="-128"/>
              </a:rPr>
              <a:t>H</a:t>
            </a:r>
            <a:r>
              <a:rPr lang="ja-JP" altLang="en-US" sz="2400" dirty="0" smtClean="0">
                <a:ea typeface="ＭＳ Ｐゴシック" pitchFamily="50" charset="-128"/>
              </a:rPr>
              <a:t>メーザ</a:t>
            </a:r>
            <a:endParaRPr lang="ja-JP" altLang="en-US" sz="2400" dirty="0">
              <a:ea typeface="ＭＳ Ｐゴシック" pitchFamily="50" charset="-128"/>
            </a:endParaRPr>
          </a:p>
        </p:txBody>
      </p:sp>
      <p:grpSp>
        <p:nvGrpSpPr>
          <p:cNvPr id="3" name="グループ化 2"/>
          <p:cNvGrpSpPr/>
          <p:nvPr/>
        </p:nvGrpSpPr>
        <p:grpSpPr>
          <a:xfrm>
            <a:off x="1103457" y="4215741"/>
            <a:ext cx="6186761" cy="1899756"/>
            <a:chOff x="1103457" y="4215741"/>
            <a:chExt cx="6186761" cy="1899756"/>
          </a:xfrm>
        </p:grpSpPr>
        <p:sp>
          <p:nvSpPr>
            <p:cNvPr id="49" name="Line 3"/>
            <p:cNvSpPr>
              <a:spLocks noChangeShapeType="1"/>
            </p:cNvSpPr>
            <p:nvPr/>
          </p:nvSpPr>
          <p:spPr bwMode="auto">
            <a:xfrm flipV="1">
              <a:off x="2628900" y="4938015"/>
              <a:ext cx="762445" cy="1191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0" name="Group 4"/>
            <p:cNvGrpSpPr>
              <a:grpSpLocks/>
            </p:cNvGrpSpPr>
            <p:nvPr/>
          </p:nvGrpSpPr>
          <p:grpSpPr bwMode="auto">
            <a:xfrm>
              <a:off x="3207469" y="4215741"/>
              <a:ext cx="4082749" cy="1899756"/>
              <a:chOff x="0" y="-71"/>
              <a:chExt cx="4382" cy="2039"/>
            </a:xfrm>
          </p:grpSpPr>
          <p:grpSp>
            <p:nvGrpSpPr>
              <p:cNvPr id="51" name="Group 5"/>
              <p:cNvGrpSpPr>
                <a:grpSpLocks/>
              </p:cNvGrpSpPr>
              <p:nvPr/>
            </p:nvGrpSpPr>
            <p:grpSpPr bwMode="auto">
              <a:xfrm>
                <a:off x="2453" y="519"/>
                <a:ext cx="288" cy="288"/>
                <a:chOff x="948" y="85"/>
                <a:chExt cx="624" cy="624"/>
              </a:xfrm>
            </p:grpSpPr>
            <p:sp>
              <p:nvSpPr>
                <p:cNvPr id="70" name="Oval 6"/>
                <p:cNvSpPr>
                  <a:spLocks noChangeArrowheads="1"/>
                </p:cNvSpPr>
                <p:nvPr/>
              </p:nvSpPr>
              <p:spPr bwMode="auto">
                <a:xfrm>
                  <a:off x="948" y="85"/>
                  <a:ext cx="624" cy="624"/>
                </a:xfrm>
                <a:prstGeom prst="ellipse">
                  <a:avLst/>
                </a:prstGeom>
                <a:noFill/>
                <a:ln w="15875">
                  <a:solidFill>
                    <a:schemeClr val="tx1"/>
                  </a:solidFill>
                  <a:round/>
                  <a:headEnd/>
                  <a:tailEn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 name="その他"/>
                <p:cNvSpPr>
                  <a:spLocks/>
                </p:cNvSpPr>
                <p:nvPr/>
              </p:nvSpPr>
              <p:spPr bwMode="auto">
                <a:xfrm>
                  <a:off x="1051" y="280"/>
                  <a:ext cx="414" cy="234"/>
                </a:xfrm>
                <a:custGeom>
                  <a:avLst/>
                  <a:gdLst>
                    <a:gd name="T0" fmla="*/ 0 w 414"/>
                    <a:gd name="T1" fmla="*/ 143 h 234"/>
                    <a:gd name="T2" fmla="*/ 139 w 414"/>
                    <a:gd name="T3" fmla="*/ 12 h 234"/>
                    <a:gd name="T4" fmla="*/ 277 w 414"/>
                    <a:gd name="T5" fmla="*/ 218 h 234"/>
                    <a:gd name="T6" fmla="*/ 414 w 414"/>
                    <a:gd name="T7" fmla="*/ 107 h 234"/>
                  </a:gdLst>
                  <a:ahLst/>
                  <a:cxnLst>
                    <a:cxn ang="0">
                      <a:pos x="T0" y="T1"/>
                    </a:cxn>
                    <a:cxn ang="0">
                      <a:pos x="T2" y="T3"/>
                    </a:cxn>
                    <a:cxn ang="0">
                      <a:pos x="T4" y="T5"/>
                    </a:cxn>
                    <a:cxn ang="0">
                      <a:pos x="T6" y="T7"/>
                    </a:cxn>
                  </a:cxnLst>
                  <a:rect l="0" t="0" r="r" b="b"/>
                  <a:pathLst>
                    <a:path w="414" h="234">
                      <a:moveTo>
                        <a:pt x="0" y="143"/>
                      </a:moveTo>
                      <a:cubicBezTo>
                        <a:pt x="23" y="121"/>
                        <a:pt x="93" y="0"/>
                        <a:pt x="139" y="12"/>
                      </a:cubicBezTo>
                      <a:cubicBezTo>
                        <a:pt x="185" y="24"/>
                        <a:pt x="231" y="202"/>
                        <a:pt x="277" y="218"/>
                      </a:cubicBezTo>
                      <a:cubicBezTo>
                        <a:pt x="323" y="234"/>
                        <a:pt x="386" y="130"/>
                        <a:pt x="414" y="107"/>
                      </a:cubicBezTo>
                    </a:path>
                  </a:pathLst>
                </a:custGeom>
                <a:noFill/>
                <a:ln w="19050" cmpd="sng">
                  <a:solidFill>
                    <a:schemeClr val="tx1"/>
                  </a:solidFill>
                  <a:round/>
                  <a:headEnd/>
                  <a:tailEn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2" name="Rectangle 8"/>
              <p:cNvSpPr>
                <a:spLocks noChangeArrowheads="1"/>
              </p:cNvSpPr>
              <p:nvPr/>
            </p:nvSpPr>
            <p:spPr bwMode="auto">
              <a:xfrm>
                <a:off x="2357" y="423"/>
                <a:ext cx="480" cy="48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 name="Line 9"/>
              <p:cNvSpPr>
                <a:spLocks noChangeShapeType="1"/>
              </p:cNvSpPr>
              <p:nvPr/>
            </p:nvSpPr>
            <p:spPr bwMode="auto">
              <a:xfrm>
                <a:off x="2742" y="663"/>
                <a:ext cx="124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 name="Line 10"/>
              <p:cNvSpPr>
                <a:spLocks noChangeShapeType="1"/>
              </p:cNvSpPr>
              <p:nvPr/>
            </p:nvSpPr>
            <p:spPr bwMode="auto">
              <a:xfrm>
                <a:off x="3343" y="669"/>
                <a:ext cx="0" cy="864"/>
              </a:xfrm>
              <a:prstGeom prst="line">
                <a:avLst/>
              </a:prstGeom>
              <a:noFill/>
              <a:ln w="19050">
                <a:solidFill>
                  <a:schemeClr val="tx1"/>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 name="Line 11"/>
              <p:cNvSpPr>
                <a:spLocks noChangeShapeType="1"/>
              </p:cNvSpPr>
              <p:nvPr/>
            </p:nvSpPr>
            <p:spPr bwMode="auto">
              <a:xfrm flipH="1">
                <a:off x="480" y="1488"/>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 name="Rectangle 12"/>
              <p:cNvSpPr>
                <a:spLocks noChangeArrowheads="1"/>
              </p:cNvSpPr>
              <p:nvPr/>
            </p:nvSpPr>
            <p:spPr bwMode="auto">
              <a:xfrm>
                <a:off x="816" y="1296"/>
                <a:ext cx="1659" cy="38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7" name="Line 13"/>
              <p:cNvSpPr>
                <a:spLocks noChangeShapeType="1"/>
              </p:cNvSpPr>
              <p:nvPr/>
            </p:nvSpPr>
            <p:spPr bwMode="auto">
              <a:xfrm flipV="1">
                <a:off x="480" y="864"/>
                <a:ext cx="0" cy="62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 name="Rectangle 14"/>
              <p:cNvSpPr>
                <a:spLocks noChangeArrowheads="1"/>
              </p:cNvSpPr>
              <p:nvPr/>
            </p:nvSpPr>
            <p:spPr bwMode="auto">
              <a:xfrm>
                <a:off x="192" y="480"/>
                <a:ext cx="1320" cy="38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9" name="Text Box 15"/>
              <p:cNvSpPr txBox="1">
                <a:spLocks noChangeArrowheads="1"/>
              </p:cNvSpPr>
              <p:nvPr/>
            </p:nvSpPr>
            <p:spPr bwMode="auto">
              <a:xfrm>
                <a:off x="260" y="478"/>
                <a:ext cx="1285" cy="396"/>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buSzPct val="100000"/>
                  <a:buFont typeface="Times New Roman" pitchFamily="18" charset="0"/>
                  <a:buNone/>
                </a:pPr>
                <a:r>
                  <a:rPr kumimoji="0" lang="ja-JP" altLang="en-US" sz="1800" dirty="0">
                    <a:latin typeface="Times New Roman" pitchFamily="18" charset="0"/>
                    <a:ea typeface="ＭＳ Ｐゴシック" pitchFamily="50" charset="-128"/>
                  </a:rPr>
                  <a:t>位相比較</a:t>
                </a:r>
              </a:p>
            </p:txBody>
          </p:sp>
          <p:sp>
            <p:nvSpPr>
              <p:cNvPr id="60" name="Line 16"/>
              <p:cNvSpPr>
                <a:spLocks noChangeShapeType="1"/>
              </p:cNvSpPr>
              <p:nvPr/>
            </p:nvSpPr>
            <p:spPr bwMode="auto">
              <a:xfrm>
                <a:off x="1512" y="663"/>
                <a:ext cx="845"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 name="Text Box 17"/>
              <p:cNvSpPr txBox="1">
                <a:spLocks noChangeArrowheads="1"/>
              </p:cNvSpPr>
              <p:nvPr/>
            </p:nvSpPr>
            <p:spPr bwMode="auto">
              <a:xfrm>
                <a:off x="960" y="1284"/>
                <a:ext cx="1660" cy="396"/>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buSzPct val="100000"/>
                  <a:buFont typeface="Times New Roman" pitchFamily="18" charset="0"/>
                  <a:buNone/>
                </a:pPr>
                <a:r>
                  <a:rPr kumimoji="0" lang="en-US" altLang="ja-JP" sz="1800" dirty="0">
                    <a:latin typeface="Times New Roman" pitchFamily="18" charset="0"/>
                    <a:ea typeface="ＭＳ Ｐゴシック" pitchFamily="50" charset="-128"/>
                  </a:rPr>
                  <a:t>Synthesizer</a:t>
                </a:r>
              </a:p>
            </p:txBody>
          </p:sp>
          <p:sp>
            <p:nvSpPr>
              <p:cNvPr id="64" name="Text Box 20"/>
              <p:cNvSpPr txBox="1">
                <a:spLocks noChangeArrowheads="1"/>
              </p:cNvSpPr>
              <p:nvPr/>
            </p:nvSpPr>
            <p:spPr bwMode="auto">
              <a:xfrm>
                <a:off x="3627" y="225"/>
                <a:ext cx="755" cy="396"/>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buSzPct val="100000"/>
                  <a:buFont typeface="Times New Roman" pitchFamily="18" charset="0"/>
                  <a:buNone/>
                </a:pPr>
                <a:r>
                  <a:rPr kumimoji="0" lang="ja-JP" altLang="en-US" sz="1800" dirty="0">
                    <a:latin typeface="Times New Roman" pitchFamily="18" charset="0"/>
                    <a:ea typeface="ＭＳ Ｐゴシック" pitchFamily="50" charset="-128"/>
                  </a:rPr>
                  <a:t>出力</a:t>
                </a:r>
              </a:p>
            </p:txBody>
          </p:sp>
          <p:sp>
            <p:nvSpPr>
              <p:cNvPr id="65" name="Text Box 21"/>
              <p:cNvSpPr txBox="1">
                <a:spLocks noChangeArrowheads="1"/>
              </p:cNvSpPr>
              <p:nvPr/>
            </p:nvSpPr>
            <p:spPr bwMode="auto">
              <a:xfrm>
                <a:off x="2120" y="931"/>
                <a:ext cx="1492" cy="396"/>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buSzPct val="100000"/>
                  <a:buFont typeface="Times New Roman" pitchFamily="18" charset="0"/>
                  <a:buNone/>
                </a:pPr>
                <a:r>
                  <a:rPr kumimoji="0" lang="en-US" altLang="ja-JP" sz="1800" dirty="0">
                    <a:latin typeface="Times New Roman" pitchFamily="18" charset="0"/>
                    <a:ea typeface="ＭＳ Ｐゴシック" pitchFamily="50" charset="-128"/>
                  </a:rPr>
                  <a:t>10MHz </a:t>
                </a:r>
                <a:r>
                  <a:rPr kumimoji="0" lang="ja-JP" altLang="en-US" dirty="0">
                    <a:latin typeface="Times New Roman" pitchFamily="18" charset="0"/>
                    <a:ea typeface="ＭＳ Ｐゴシック" pitchFamily="50" charset="-128"/>
                  </a:rPr>
                  <a:t>等</a:t>
                </a:r>
                <a:endParaRPr kumimoji="0" lang="ja-JP" altLang="en-US" sz="1800" dirty="0">
                  <a:latin typeface="Times New Roman" pitchFamily="18" charset="0"/>
                  <a:ea typeface="ＭＳ Ｐゴシック" pitchFamily="50" charset="-128"/>
                </a:endParaRPr>
              </a:p>
            </p:txBody>
          </p:sp>
          <p:sp>
            <p:nvSpPr>
              <p:cNvPr id="67" name="Line 23"/>
              <p:cNvSpPr>
                <a:spLocks noChangeShapeType="1"/>
              </p:cNvSpPr>
              <p:nvPr/>
            </p:nvSpPr>
            <p:spPr bwMode="auto">
              <a:xfrm flipH="1">
                <a:off x="2475" y="1518"/>
                <a:ext cx="864"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8" name="AutoShape 24"/>
              <p:cNvSpPr>
                <a:spLocks noChangeArrowheads="1"/>
              </p:cNvSpPr>
              <p:nvPr/>
            </p:nvSpPr>
            <p:spPr bwMode="auto">
              <a:xfrm>
                <a:off x="0" y="144"/>
                <a:ext cx="3518" cy="1824"/>
              </a:xfrm>
              <a:prstGeom prst="roundRect">
                <a:avLst>
                  <a:gd name="adj" fmla="val 16667"/>
                </a:avLst>
              </a:prstGeom>
              <a:noFill/>
              <a:ln w="9525">
                <a:solidFill>
                  <a:srgbClr val="C0C0C0"/>
                </a:solidFill>
                <a:round/>
                <a:headEnd/>
                <a:tailEn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 name="Text Box 25"/>
              <p:cNvSpPr txBox="1">
                <a:spLocks noChangeArrowheads="1"/>
              </p:cNvSpPr>
              <p:nvPr/>
            </p:nvSpPr>
            <p:spPr bwMode="auto">
              <a:xfrm>
                <a:off x="1006" y="-71"/>
                <a:ext cx="1000" cy="429"/>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buSzPct val="100000"/>
                  <a:buFont typeface="Times New Roman" pitchFamily="18" charset="0"/>
                  <a:buNone/>
                </a:pPr>
                <a:r>
                  <a:rPr kumimoji="0" lang="en-US" altLang="ja-JP" sz="2000" i="1" dirty="0" smtClean="0">
                    <a:latin typeface="Times New Roman" pitchFamily="18" charset="0"/>
                    <a:ea typeface="ＭＳ Ｐゴシック" pitchFamily="50" charset="-128"/>
                  </a:rPr>
                  <a:t>PLL </a:t>
                </a:r>
                <a:endParaRPr kumimoji="0" lang="en-US" altLang="ja-JP" sz="2000" i="1" dirty="0">
                  <a:latin typeface="Times New Roman" pitchFamily="18" charset="0"/>
                  <a:ea typeface="ＭＳ Ｐゴシック" pitchFamily="50" charset="-128"/>
                </a:endParaRPr>
              </a:p>
            </p:txBody>
          </p:sp>
        </p:grpSp>
        <p:sp>
          <p:nvSpPr>
            <p:cNvPr id="72" name="Text Box 26"/>
            <p:cNvSpPr txBox="1">
              <a:spLocks noChangeArrowheads="1"/>
            </p:cNvSpPr>
            <p:nvPr/>
          </p:nvSpPr>
          <p:spPr bwMode="auto">
            <a:xfrm>
              <a:off x="5306347" y="4347608"/>
              <a:ext cx="1219200" cy="36671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SzPct val="100000"/>
                <a:buFont typeface="Times New Roman" pitchFamily="18" charset="0"/>
                <a:buNone/>
              </a:pPr>
              <a:r>
                <a:rPr kumimoji="0" lang="en-US" altLang="ja-JP" sz="1800" dirty="0">
                  <a:latin typeface="Times New Roman" pitchFamily="18" charset="0"/>
                  <a:ea typeface="ＭＳ Ｐゴシック" pitchFamily="50" charset="-128"/>
                </a:rPr>
                <a:t>VCXO</a:t>
              </a:r>
            </a:p>
          </p:txBody>
        </p:sp>
        <p:grpSp>
          <p:nvGrpSpPr>
            <p:cNvPr id="73" name="Group 38"/>
            <p:cNvGrpSpPr>
              <a:grpSpLocks/>
            </p:cNvGrpSpPr>
            <p:nvPr/>
          </p:nvGrpSpPr>
          <p:grpSpPr bwMode="auto">
            <a:xfrm>
              <a:off x="1412717" y="4511635"/>
              <a:ext cx="1216183" cy="1145705"/>
              <a:chOff x="576" y="1056"/>
              <a:chExt cx="1104" cy="1008"/>
            </a:xfrm>
          </p:grpSpPr>
          <p:sp>
            <p:nvSpPr>
              <p:cNvPr id="74" name="Line 28"/>
              <p:cNvSpPr>
                <a:spLocks noChangeShapeType="1"/>
              </p:cNvSpPr>
              <p:nvPr/>
            </p:nvSpPr>
            <p:spPr bwMode="auto">
              <a:xfrm>
                <a:off x="816" y="124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5" name="Line 29"/>
              <p:cNvSpPr>
                <a:spLocks noChangeShapeType="1"/>
              </p:cNvSpPr>
              <p:nvPr/>
            </p:nvSpPr>
            <p:spPr bwMode="auto">
              <a:xfrm>
                <a:off x="816" y="1824"/>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6" name="Oval 30"/>
              <p:cNvSpPr>
                <a:spLocks noChangeArrowheads="1"/>
              </p:cNvSpPr>
              <p:nvPr/>
            </p:nvSpPr>
            <p:spPr bwMode="auto">
              <a:xfrm>
                <a:off x="1056" y="1776"/>
                <a:ext cx="96" cy="96"/>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7" name="Line 31"/>
              <p:cNvSpPr>
                <a:spLocks noChangeShapeType="1"/>
              </p:cNvSpPr>
              <p:nvPr/>
            </p:nvSpPr>
            <p:spPr bwMode="auto">
              <a:xfrm>
                <a:off x="1104" y="1344"/>
                <a:ext cx="0" cy="38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8" name="Oval 32"/>
              <p:cNvSpPr>
                <a:spLocks noChangeArrowheads="1"/>
              </p:cNvSpPr>
              <p:nvPr/>
            </p:nvSpPr>
            <p:spPr bwMode="auto">
              <a:xfrm>
                <a:off x="1056" y="1200"/>
                <a:ext cx="96" cy="96"/>
              </a:xfrm>
              <a:prstGeom prst="ellipse">
                <a:avLst/>
              </a:prstGeom>
              <a:gradFill rotWithShape="0">
                <a:gsLst>
                  <a:gs pos="0">
                    <a:schemeClr val="accent1">
                      <a:gamma/>
                      <a:tint val="63529"/>
                      <a:invGamma/>
                    </a:schemeClr>
                  </a:gs>
                  <a:gs pos="100000">
                    <a:schemeClr val="accent1"/>
                  </a:gs>
                </a:gsLst>
                <a:lin ang="2700000" scaled="1"/>
              </a:gradFill>
              <a:ln w="9525">
                <a:solidFill>
                  <a:srgbClr val="3366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9" name="その他"/>
              <p:cNvSpPr>
                <a:spLocks/>
              </p:cNvSpPr>
              <p:nvPr/>
            </p:nvSpPr>
            <p:spPr bwMode="auto">
              <a:xfrm>
                <a:off x="1152" y="1392"/>
                <a:ext cx="369" cy="96"/>
              </a:xfrm>
              <a:custGeom>
                <a:avLst/>
                <a:gdLst>
                  <a:gd name="T0" fmla="*/ 0 w 490"/>
                  <a:gd name="T1" fmla="*/ 92 h 155"/>
                  <a:gd name="T2" fmla="*/ 33 w 490"/>
                  <a:gd name="T3" fmla="*/ 10 h 155"/>
                  <a:gd name="T4" fmla="*/ 81 w 490"/>
                  <a:gd name="T5" fmla="*/ 154 h 155"/>
                  <a:gd name="T6" fmla="*/ 129 w 490"/>
                  <a:gd name="T7" fmla="*/ 10 h 155"/>
                  <a:gd name="T8" fmla="*/ 177 w 490"/>
                  <a:gd name="T9" fmla="*/ 154 h 155"/>
                  <a:gd name="T10" fmla="*/ 232 w 490"/>
                  <a:gd name="T11" fmla="*/ 14 h 155"/>
                  <a:gd name="T12" fmla="*/ 273 w 490"/>
                  <a:gd name="T13" fmla="*/ 154 h 155"/>
                  <a:gd name="T14" fmla="*/ 327 w 490"/>
                  <a:gd name="T15" fmla="*/ 23 h 155"/>
                  <a:gd name="T16" fmla="*/ 369 w 490"/>
                  <a:gd name="T17" fmla="*/ 106 h 155"/>
                  <a:gd name="T18" fmla="*/ 490 w 490"/>
                  <a:gd name="T19" fmla="*/ 100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0" h="155">
                    <a:moveTo>
                      <a:pt x="0" y="92"/>
                    </a:moveTo>
                    <a:cubicBezTo>
                      <a:pt x="7" y="78"/>
                      <a:pt x="20" y="0"/>
                      <a:pt x="33" y="10"/>
                    </a:cubicBezTo>
                    <a:cubicBezTo>
                      <a:pt x="46" y="20"/>
                      <a:pt x="65" y="154"/>
                      <a:pt x="81" y="154"/>
                    </a:cubicBezTo>
                    <a:cubicBezTo>
                      <a:pt x="97" y="154"/>
                      <a:pt x="113" y="10"/>
                      <a:pt x="129" y="10"/>
                    </a:cubicBezTo>
                    <a:cubicBezTo>
                      <a:pt x="145" y="10"/>
                      <a:pt x="160" y="153"/>
                      <a:pt x="177" y="154"/>
                    </a:cubicBezTo>
                    <a:cubicBezTo>
                      <a:pt x="194" y="155"/>
                      <a:pt x="216" y="14"/>
                      <a:pt x="232" y="14"/>
                    </a:cubicBezTo>
                    <a:cubicBezTo>
                      <a:pt x="248" y="14"/>
                      <a:pt x="257" y="153"/>
                      <a:pt x="273" y="154"/>
                    </a:cubicBezTo>
                    <a:cubicBezTo>
                      <a:pt x="289" y="155"/>
                      <a:pt x="311" y="31"/>
                      <a:pt x="327" y="23"/>
                    </a:cubicBezTo>
                    <a:cubicBezTo>
                      <a:pt x="343" y="15"/>
                      <a:pt x="342" y="93"/>
                      <a:pt x="369" y="106"/>
                    </a:cubicBezTo>
                    <a:cubicBezTo>
                      <a:pt x="396" y="119"/>
                      <a:pt x="465" y="101"/>
                      <a:pt x="490" y="100"/>
                    </a:cubicBezTo>
                  </a:path>
                </a:pathLst>
              </a:custGeom>
              <a:noFill/>
              <a:ln w="19050" cmpd="sng">
                <a:solidFill>
                  <a:srgbClr val="FF9900"/>
                </a:solidFill>
                <a:round/>
                <a:headEnd/>
                <a:tailEnd type="triangle" w="lg" len="me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0" name="AutoShape 34"/>
              <p:cNvSpPr>
                <a:spLocks noChangeArrowheads="1"/>
              </p:cNvSpPr>
              <p:nvPr/>
            </p:nvSpPr>
            <p:spPr bwMode="auto">
              <a:xfrm>
                <a:off x="576" y="1056"/>
                <a:ext cx="1104" cy="1008"/>
              </a:xfrm>
              <a:prstGeom prst="roundRect">
                <a:avLst>
                  <a:gd name="adj" fmla="val 16667"/>
                </a:avLst>
              </a:prstGeom>
              <a:noFill/>
              <a:ln w="9525">
                <a:solidFill>
                  <a:srgbClr val="969696"/>
                </a:solidFill>
                <a:round/>
                <a:headEnd/>
                <a:tailEn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2" name="その他"/>
              <p:cNvSpPr>
                <a:spLocks/>
              </p:cNvSpPr>
              <p:nvPr/>
            </p:nvSpPr>
            <p:spPr bwMode="auto">
              <a:xfrm>
                <a:off x="1152" y="1536"/>
                <a:ext cx="369" cy="96"/>
              </a:xfrm>
              <a:custGeom>
                <a:avLst/>
                <a:gdLst>
                  <a:gd name="T0" fmla="*/ 0 w 490"/>
                  <a:gd name="T1" fmla="*/ 92 h 155"/>
                  <a:gd name="T2" fmla="*/ 33 w 490"/>
                  <a:gd name="T3" fmla="*/ 10 h 155"/>
                  <a:gd name="T4" fmla="*/ 81 w 490"/>
                  <a:gd name="T5" fmla="*/ 154 h 155"/>
                  <a:gd name="T6" fmla="*/ 129 w 490"/>
                  <a:gd name="T7" fmla="*/ 10 h 155"/>
                  <a:gd name="T8" fmla="*/ 177 w 490"/>
                  <a:gd name="T9" fmla="*/ 154 h 155"/>
                  <a:gd name="T10" fmla="*/ 232 w 490"/>
                  <a:gd name="T11" fmla="*/ 14 h 155"/>
                  <a:gd name="T12" fmla="*/ 273 w 490"/>
                  <a:gd name="T13" fmla="*/ 154 h 155"/>
                  <a:gd name="T14" fmla="*/ 327 w 490"/>
                  <a:gd name="T15" fmla="*/ 23 h 155"/>
                  <a:gd name="T16" fmla="*/ 369 w 490"/>
                  <a:gd name="T17" fmla="*/ 106 h 155"/>
                  <a:gd name="T18" fmla="*/ 490 w 490"/>
                  <a:gd name="T19" fmla="*/ 100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0" h="155">
                    <a:moveTo>
                      <a:pt x="0" y="92"/>
                    </a:moveTo>
                    <a:cubicBezTo>
                      <a:pt x="7" y="78"/>
                      <a:pt x="20" y="0"/>
                      <a:pt x="33" y="10"/>
                    </a:cubicBezTo>
                    <a:cubicBezTo>
                      <a:pt x="46" y="20"/>
                      <a:pt x="65" y="154"/>
                      <a:pt x="81" y="154"/>
                    </a:cubicBezTo>
                    <a:cubicBezTo>
                      <a:pt x="97" y="154"/>
                      <a:pt x="113" y="10"/>
                      <a:pt x="129" y="10"/>
                    </a:cubicBezTo>
                    <a:cubicBezTo>
                      <a:pt x="145" y="10"/>
                      <a:pt x="160" y="153"/>
                      <a:pt x="177" y="154"/>
                    </a:cubicBezTo>
                    <a:cubicBezTo>
                      <a:pt x="194" y="155"/>
                      <a:pt x="216" y="14"/>
                      <a:pt x="232" y="14"/>
                    </a:cubicBezTo>
                    <a:cubicBezTo>
                      <a:pt x="248" y="14"/>
                      <a:pt x="257" y="153"/>
                      <a:pt x="273" y="154"/>
                    </a:cubicBezTo>
                    <a:cubicBezTo>
                      <a:pt x="289" y="155"/>
                      <a:pt x="311" y="31"/>
                      <a:pt x="327" y="23"/>
                    </a:cubicBezTo>
                    <a:cubicBezTo>
                      <a:pt x="343" y="15"/>
                      <a:pt x="342" y="93"/>
                      <a:pt x="369" y="106"/>
                    </a:cubicBezTo>
                    <a:cubicBezTo>
                      <a:pt x="396" y="119"/>
                      <a:pt x="465" y="101"/>
                      <a:pt x="490" y="100"/>
                    </a:cubicBezTo>
                  </a:path>
                </a:pathLst>
              </a:custGeom>
              <a:noFill/>
              <a:ln w="19050" cmpd="sng">
                <a:solidFill>
                  <a:srgbClr val="FF9900"/>
                </a:solidFill>
                <a:round/>
                <a:headEnd/>
                <a:tailEnd type="triangle" w="lg" len="me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3" name="その他"/>
              <p:cNvSpPr>
                <a:spLocks/>
              </p:cNvSpPr>
              <p:nvPr/>
            </p:nvSpPr>
            <p:spPr bwMode="auto">
              <a:xfrm>
                <a:off x="672" y="1392"/>
                <a:ext cx="369" cy="96"/>
              </a:xfrm>
              <a:custGeom>
                <a:avLst/>
                <a:gdLst>
                  <a:gd name="T0" fmla="*/ 0 w 490"/>
                  <a:gd name="T1" fmla="*/ 92 h 155"/>
                  <a:gd name="T2" fmla="*/ 33 w 490"/>
                  <a:gd name="T3" fmla="*/ 10 h 155"/>
                  <a:gd name="T4" fmla="*/ 81 w 490"/>
                  <a:gd name="T5" fmla="*/ 154 h 155"/>
                  <a:gd name="T6" fmla="*/ 129 w 490"/>
                  <a:gd name="T7" fmla="*/ 10 h 155"/>
                  <a:gd name="T8" fmla="*/ 177 w 490"/>
                  <a:gd name="T9" fmla="*/ 154 h 155"/>
                  <a:gd name="T10" fmla="*/ 232 w 490"/>
                  <a:gd name="T11" fmla="*/ 14 h 155"/>
                  <a:gd name="T12" fmla="*/ 273 w 490"/>
                  <a:gd name="T13" fmla="*/ 154 h 155"/>
                  <a:gd name="T14" fmla="*/ 327 w 490"/>
                  <a:gd name="T15" fmla="*/ 23 h 155"/>
                  <a:gd name="T16" fmla="*/ 369 w 490"/>
                  <a:gd name="T17" fmla="*/ 106 h 155"/>
                  <a:gd name="T18" fmla="*/ 490 w 490"/>
                  <a:gd name="T19" fmla="*/ 100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0" h="155">
                    <a:moveTo>
                      <a:pt x="0" y="92"/>
                    </a:moveTo>
                    <a:cubicBezTo>
                      <a:pt x="7" y="78"/>
                      <a:pt x="20" y="0"/>
                      <a:pt x="33" y="10"/>
                    </a:cubicBezTo>
                    <a:cubicBezTo>
                      <a:pt x="46" y="20"/>
                      <a:pt x="65" y="154"/>
                      <a:pt x="81" y="154"/>
                    </a:cubicBezTo>
                    <a:cubicBezTo>
                      <a:pt x="97" y="154"/>
                      <a:pt x="113" y="10"/>
                      <a:pt x="129" y="10"/>
                    </a:cubicBezTo>
                    <a:cubicBezTo>
                      <a:pt x="145" y="10"/>
                      <a:pt x="160" y="153"/>
                      <a:pt x="177" y="154"/>
                    </a:cubicBezTo>
                    <a:cubicBezTo>
                      <a:pt x="194" y="155"/>
                      <a:pt x="216" y="14"/>
                      <a:pt x="232" y="14"/>
                    </a:cubicBezTo>
                    <a:cubicBezTo>
                      <a:pt x="248" y="14"/>
                      <a:pt x="257" y="153"/>
                      <a:pt x="273" y="154"/>
                    </a:cubicBezTo>
                    <a:cubicBezTo>
                      <a:pt x="289" y="155"/>
                      <a:pt x="311" y="31"/>
                      <a:pt x="327" y="23"/>
                    </a:cubicBezTo>
                    <a:cubicBezTo>
                      <a:pt x="343" y="15"/>
                      <a:pt x="342" y="93"/>
                      <a:pt x="369" y="106"/>
                    </a:cubicBezTo>
                    <a:cubicBezTo>
                      <a:pt x="396" y="119"/>
                      <a:pt x="465" y="101"/>
                      <a:pt x="490" y="100"/>
                    </a:cubicBezTo>
                  </a:path>
                </a:pathLst>
              </a:custGeom>
              <a:noFill/>
              <a:ln w="19050" cmpd="sng">
                <a:solidFill>
                  <a:srgbClr val="FF9900"/>
                </a:solidFill>
                <a:round/>
                <a:headEnd/>
                <a:tailEnd type="triangle" w="lg" len="me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84" name="Text Box 39"/>
            <p:cNvSpPr txBox="1">
              <a:spLocks noChangeArrowheads="1"/>
            </p:cNvSpPr>
            <p:nvPr/>
          </p:nvSpPr>
          <p:spPr bwMode="auto">
            <a:xfrm>
              <a:off x="1103457" y="5748784"/>
              <a:ext cx="167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800" b="1" dirty="0">
                  <a:ea typeface="ＭＳ Ｐゴシック" pitchFamily="50" charset="-128"/>
                </a:rPr>
                <a:t>メーザ発振器</a:t>
              </a:r>
            </a:p>
          </p:txBody>
        </p:sp>
      </p:grpSp>
      <p:sp>
        <p:nvSpPr>
          <p:cNvPr id="85" name="Oval 4"/>
          <p:cNvSpPr>
            <a:spLocks noChangeArrowheads="1"/>
          </p:cNvSpPr>
          <p:nvPr/>
        </p:nvSpPr>
        <p:spPr bwMode="auto">
          <a:xfrm>
            <a:off x="443432" y="1068333"/>
            <a:ext cx="228600" cy="228600"/>
          </a:xfrm>
          <a:prstGeom prst="ellipse">
            <a:avLst/>
          </a:prstGeom>
          <a:gradFill rotWithShape="0">
            <a:gsLst>
              <a:gs pos="0">
                <a:srgbClr val="FFFFFF"/>
              </a:gs>
              <a:gs pos="100000">
                <a:srgbClr val="0646C6"/>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p>
        </p:txBody>
      </p:sp>
      <p:sp>
        <p:nvSpPr>
          <p:cNvPr id="86" name="Oval 4"/>
          <p:cNvSpPr>
            <a:spLocks noChangeArrowheads="1"/>
          </p:cNvSpPr>
          <p:nvPr/>
        </p:nvSpPr>
        <p:spPr bwMode="auto">
          <a:xfrm>
            <a:off x="463789" y="4061386"/>
            <a:ext cx="228600" cy="228600"/>
          </a:xfrm>
          <a:prstGeom prst="ellipse">
            <a:avLst/>
          </a:prstGeom>
          <a:gradFill rotWithShape="0">
            <a:gsLst>
              <a:gs pos="0">
                <a:srgbClr val="FFFFFF"/>
              </a:gs>
              <a:gs pos="100000">
                <a:srgbClr val="0646C6"/>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9407041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水素メーザ周波数標準機の仕組み　</a:t>
            </a:r>
            <a:r>
              <a:rPr lang="en-US" altLang="ja-JP" sz="2400" dirty="0" smtClean="0"/>
              <a:t>2/4</a:t>
            </a:r>
            <a:r>
              <a:rPr lang="ja-JP" altLang="en-US" sz="2400" dirty="0"/>
              <a:t>　超微細構造</a:t>
            </a:r>
            <a:endParaRPr kumimoji="1" lang="ja-JP" altLang="en-US" dirty="0"/>
          </a:p>
        </p:txBody>
      </p:sp>
      <p:sp>
        <p:nvSpPr>
          <p:cNvPr id="5" name="スライド番号プレースホルダー 4"/>
          <p:cNvSpPr>
            <a:spLocks noGrp="1"/>
          </p:cNvSpPr>
          <p:nvPr>
            <p:ph type="sldNum" sz="quarter" idx="12"/>
          </p:nvPr>
        </p:nvSpPr>
        <p:spPr/>
        <p:txBody>
          <a:bodyPr/>
          <a:lstStyle/>
          <a:p>
            <a:fld id="{518B76BD-F5AF-3048-942E-0425DD806256}" type="slidenum">
              <a:rPr lang="ja-JP" altLang="en-US" smtClean="0"/>
              <a:pPr/>
              <a:t>6</a:t>
            </a:fld>
            <a:endParaRPr lang="ja-JP"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4611" y="2815143"/>
            <a:ext cx="4183354" cy="3411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3"/>
          <p:cNvSpPr txBox="1">
            <a:spLocks noChangeArrowheads="1"/>
          </p:cNvSpPr>
          <p:nvPr/>
        </p:nvSpPr>
        <p:spPr>
          <a:xfrm>
            <a:off x="838986" y="1014236"/>
            <a:ext cx="7909088" cy="4623339"/>
          </a:xfrm>
          <a:prstGeom prst="rect">
            <a:avLst/>
          </a:prstGeom>
          <a:noFill/>
          <a:ln/>
        </p:spPr>
        <p:txBody>
          <a:bodyPr lIns="90000" tIns="46800" rIns="90000" bIns="46800"/>
          <a:lstStyle>
            <a:lvl1pPr marL="342900" indent="-342900" algn="l" defTabSz="457200" rtl="0" eaLnBrk="1" latinLnBrk="0" hangingPunct="1">
              <a:spcBef>
                <a:spcPct val="20000"/>
              </a:spcBef>
              <a:buFont typeface="Arial"/>
              <a:buChar char="•"/>
              <a:defRPr kumimoji="1" sz="2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defTabSz="449263">
              <a:buNone/>
              <a:tabLst>
                <a:tab pos="6843713" algn="l"/>
                <a:tab pos="7292975" algn="l"/>
                <a:tab pos="7742238" algn="l"/>
                <a:tab pos="8191500" algn="l"/>
                <a:tab pos="8640763" algn="l"/>
              </a:tabLst>
            </a:pPr>
            <a:r>
              <a:rPr lang="en-US" altLang="ja-JP" sz="2400" b="1" dirty="0" err="1" smtClean="0">
                <a:latin typeface="ＭＳ Ｐゴシック" pitchFamily="50" charset="-128"/>
                <a:ea typeface="ＭＳ Ｐゴシック" pitchFamily="50" charset="-128"/>
              </a:rPr>
              <a:t>水素原子の超微細構造遷移</a:t>
            </a:r>
            <a:r>
              <a:rPr lang="ja-JP" altLang="en-US" sz="2400" b="1" dirty="0" smtClean="0">
                <a:latin typeface="ＭＳ Ｐゴシック" pitchFamily="50" charset="-128"/>
                <a:ea typeface="ＭＳ Ｐゴシック" pitchFamily="50" charset="-128"/>
              </a:rPr>
              <a:t>（誘導放出）</a:t>
            </a:r>
            <a:r>
              <a:rPr lang="en-US" altLang="ja-JP" sz="2400" b="1" dirty="0" err="1" smtClean="0">
                <a:latin typeface="ＭＳ Ｐゴシック" pitchFamily="50" charset="-128"/>
                <a:ea typeface="ＭＳ Ｐゴシック" pitchFamily="50" charset="-128"/>
              </a:rPr>
              <a:t>を使用</a:t>
            </a:r>
            <a:endParaRPr lang="en-US" altLang="ja-JP" sz="2400" b="1" dirty="0" smtClean="0">
              <a:latin typeface="ＭＳ Ｐゴシック" pitchFamily="50" charset="-128"/>
              <a:ea typeface="ＭＳ Ｐゴシック" pitchFamily="50" charset="-128"/>
            </a:endParaRPr>
          </a:p>
          <a:p>
            <a:pPr marL="0" indent="0" defTabSz="449263">
              <a:buNone/>
              <a:tabLst>
                <a:tab pos="6843713" algn="l"/>
                <a:tab pos="7292975" algn="l"/>
                <a:tab pos="7742238" algn="l"/>
                <a:tab pos="8191500" algn="l"/>
                <a:tab pos="8640763" algn="l"/>
              </a:tabLst>
            </a:pPr>
            <a:r>
              <a:rPr lang="ja-JP" altLang="en-US" sz="2400" dirty="0" smtClean="0">
                <a:latin typeface="Times New Roman" pitchFamily="18" charset="0"/>
                <a:ea typeface="ＭＳ Ｐゴシック" pitchFamily="50" charset="-128"/>
              </a:rPr>
              <a:t>　核スピン </a:t>
            </a:r>
            <a:r>
              <a:rPr lang="en-US" altLang="ja-JP" sz="2400" dirty="0" smtClean="0">
                <a:latin typeface="+mn-ea"/>
              </a:rPr>
              <a:t>1/2</a:t>
            </a:r>
            <a:r>
              <a:rPr lang="ja-JP" altLang="en-US" sz="2400" dirty="0" err="1" smtClean="0">
                <a:latin typeface="+mn-ea"/>
              </a:rPr>
              <a:t>，</a:t>
            </a:r>
            <a:r>
              <a:rPr lang="ja-JP" altLang="en-US" sz="2400" dirty="0" smtClean="0">
                <a:latin typeface="+mn-ea"/>
              </a:rPr>
              <a:t>　</a:t>
            </a:r>
            <a:r>
              <a:rPr lang="ja-JP" altLang="en-US" sz="2400" dirty="0" smtClean="0">
                <a:latin typeface="Times New Roman" pitchFamily="18" charset="0"/>
                <a:ea typeface="ＭＳ Ｐゴシック" pitchFamily="50" charset="-128"/>
              </a:rPr>
              <a:t>電子スピン</a:t>
            </a:r>
            <a:r>
              <a:rPr lang="ja-JP" altLang="en-US" sz="2400" dirty="0">
                <a:latin typeface="+mn-ea"/>
              </a:rPr>
              <a:t> </a:t>
            </a:r>
            <a:r>
              <a:rPr lang="en-US" altLang="ja-JP" sz="2400" dirty="0" smtClean="0">
                <a:latin typeface="+mn-ea"/>
              </a:rPr>
              <a:t>1/2 </a:t>
            </a:r>
            <a:r>
              <a:rPr lang="ja-JP" altLang="en-US" sz="2400" dirty="0" smtClean="0">
                <a:latin typeface="+mn-ea"/>
              </a:rPr>
              <a:t>　⇒　</a:t>
            </a:r>
            <a:r>
              <a:rPr lang="en-US" altLang="ja-JP" sz="2400" dirty="0" smtClean="0">
                <a:latin typeface="+mn-ea"/>
              </a:rPr>
              <a:t>F = 1 </a:t>
            </a:r>
            <a:r>
              <a:rPr lang="ja-JP" altLang="en-US" sz="2400" dirty="0" smtClean="0">
                <a:latin typeface="+mn-ea"/>
              </a:rPr>
              <a:t>→ </a:t>
            </a:r>
            <a:r>
              <a:rPr lang="en-US" altLang="ja-JP" sz="2400" dirty="0" smtClean="0">
                <a:latin typeface="+mn-ea"/>
              </a:rPr>
              <a:t>0</a:t>
            </a:r>
          </a:p>
          <a:p>
            <a:pPr marL="0" indent="0" defTabSz="449263">
              <a:buNone/>
              <a:tabLst>
                <a:tab pos="6843713" algn="l"/>
                <a:tab pos="7292975" algn="l"/>
                <a:tab pos="7742238" algn="l"/>
                <a:tab pos="8191500" algn="l"/>
                <a:tab pos="8640763" algn="l"/>
              </a:tabLst>
            </a:pPr>
            <a:r>
              <a:rPr lang="ja-JP" altLang="en-US" sz="2400" dirty="0">
                <a:latin typeface="Times New Roman" pitchFamily="18" charset="0"/>
                <a:ea typeface="ＭＳ Ｐゴシック" pitchFamily="50" charset="-128"/>
              </a:rPr>
              <a:t>　</a:t>
            </a:r>
            <a:r>
              <a:rPr lang="ja-JP" altLang="en-US" sz="2400" dirty="0" smtClean="0">
                <a:latin typeface="Times New Roman" pitchFamily="18" charset="0"/>
                <a:ea typeface="ＭＳ Ｐゴシック" pitchFamily="50" charset="-128"/>
              </a:rPr>
              <a:t>中性</a:t>
            </a:r>
            <a:r>
              <a:rPr lang="ja-JP" altLang="en-US" sz="2400" dirty="0">
                <a:latin typeface="Times New Roman" pitchFamily="18" charset="0"/>
                <a:ea typeface="ＭＳ Ｐゴシック" pitchFamily="50" charset="-128"/>
              </a:rPr>
              <a:t>水素原子の</a:t>
            </a:r>
            <a:r>
              <a:rPr lang="en-US" altLang="ja-JP" sz="2400" dirty="0">
                <a:latin typeface="ＭＳ Ｐゴシック" pitchFamily="50" charset="-128"/>
                <a:ea typeface="ＭＳ Ｐゴシック" pitchFamily="50" charset="-128"/>
              </a:rPr>
              <a:t>21cm</a:t>
            </a:r>
            <a:r>
              <a:rPr lang="ja-JP" altLang="en-US" sz="2400" dirty="0" smtClean="0">
                <a:latin typeface="Times New Roman" pitchFamily="18" charset="0"/>
                <a:ea typeface="ＭＳ Ｐゴシック" pitchFamily="50" charset="-128"/>
              </a:rPr>
              <a:t>線</a:t>
            </a:r>
            <a:endParaRPr lang="en-US" altLang="ja-JP" sz="2400" dirty="0" smtClean="0">
              <a:latin typeface="Times New Roman" pitchFamily="18" charset="0"/>
              <a:ea typeface="ＭＳ Ｐゴシック" pitchFamily="50" charset="-128"/>
            </a:endParaRPr>
          </a:p>
          <a:p>
            <a:pPr marL="0" indent="0" defTabSz="449263">
              <a:spcBef>
                <a:spcPts val="600"/>
              </a:spcBef>
              <a:buNone/>
              <a:tabLst>
                <a:tab pos="6843713" algn="l"/>
                <a:tab pos="7292975" algn="l"/>
                <a:tab pos="7742238" algn="l"/>
                <a:tab pos="8191500" algn="l"/>
                <a:tab pos="8640763" algn="l"/>
              </a:tabLst>
            </a:pPr>
            <a:r>
              <a:rPr lang="ja-JP" altLang="en-US" sz="2400" b="1" dirty="0" smtClean="0">
                <a:latin typeface="ＭＳ Ｐゴシック" pitchFamily="50" charset="-128"/>
                <a:ea typeface="ＭＳ Ｐゴシック" pitchFamily="50" charset="-128"/>
              </a:rPr>
              <a:t>ただし、 </a:t>
            </a:r>
            <a:r>
              <a:rPr lang="en-US" altLang="ja-JP" sz="2400" b="1" dirty="0">
                <a:latin typeface="ＭＳ Ｐゴシック" pitchFamily="50" charset="-128"/>
                <a:ea typeface="ＭＳ Ｐゴシック" pitchFamily="50" charset="-128"/>
              </a:rPr>
              <a:t>F=1，m</a:t>
            </a:r>
            <a:r>
              <a:rPr lang="en-US" altLang="ja-JP" sz="2400" b="1" baseline="-25000" dirty="0">
                <a:latin typeface="ＭＳ Ｐゴシック" pitchFamily="50" charset="-128"/>
                <a:ea typeface="ＭＳ Ｐゴシック" pitchFamily="50" charset="-128"/>
              </a:rPr>
              <a:t>F</a:t>
            </a:r>
            <a:r>
              <a:rPr lang="en-US" altLang="ja-JP" sz="2400" b="1" dirty="0">
                <a:latin typeface="ＭＳ Ｐゴシック" pitchFamily="50" charset="-128"/>
                <a:ea typeface="ＭＳ Ｐゴシック" pitchFamily="50" charset="-128"/>
              </a:rPr>
              <a:t>=0 → F=0，m</a:t>
            </a:r>
            <a:r>
              <a:rPr lang="en-US" altLang="ja-JP" sz="2400" b="1" baseline="-25000" dirty="0">
                <a:latin typeface="ＭＳ Ｐゴシック" pitchFamily="50" charset="-128"/>
                <a:ea typeface="ＭＳ Ｐゴシック" pitchFamily="50" charset="-128"/>
              </a:rPr>
              <a:t>F</a:t>
            </a:r>
            <a:r>
              <a:rPr lang="en-US" altLang="ja-JP" sz="2400" b="1" dirty="0">
                <a:latin typeface="ＭＳ Ｐゴシック" pitchFamily="50" charset="-128"/>
                <a:ea typeface="ＭＳ Ｐゴシック" pitchFamily="50" charset="-128"/>
              </a:rPr>
              <a:t>=0 </a:t>
            </a:r>
            <a:r>
              <a:rPr lang="en-US" altLang="ja-JP" sz="2400" b="1" dirty="0" smtClean="0">
                <a:latin typeface="ＭＳ Ｐゴシック" pitchFamily="50" charset="-128"/>
                <a:ea typeface="ＭＳ Ｐゴシック" pitchFamily="50" charset="-128"/>
              </a:rPr>
              <a:t> </a:t>
            </a:r>
            <a:r>
              <a:rPr lang="ja-JP" altLang="en-US" sz="2400" b="1" dirty="0" smtClean="0">
                <a:latin typeface="ＭＳ Ｐゴシック" pitchFamily="50" charset="-128"/>
                <a:ea typeface="ＭＳ Ｐゴシック" pitchFamily="50" charset="-128"/>
              </a:rPr>
              <a:t>を</a:t>
            </a:r>
            <a:r>
              <a:rPr lang="ja-JP" altLang="en-US" sz="2400" b="1" dirty="0">
                <a:latin typeface="ＭＳ Ｐゴシック" pitchFamily="50" charset="-128"/>
                <a:ea typeface="ＭＳ Ｐゴシック" pitchFamily="50" charset="-128"/>
              </a:rPr>
              <a:t>使用</a:t>
            </a:r>
            <a:r>
              <a:rPr lang="en-US" altLang="ja-JP" sz="2400" b="1" dirty="0">
                <a:latin typeface="ＭＳ Ｐゴシック" pitchFamily="50" charset="-128"/>
                <a:ea typeface="ＭＳ Ｐゴシック" pitchFamily="50" charset="-128"/>
              </a:rPr>
              <a:t>　</a:t>
            </a:r>
            <a:endParaRPr lang="en-US" altLang="ja-JP" sz="2400" dirty="0" smtClean="0">
              <a:latin typeface="Times New Roman" pitchFamily="18" charset="0"/>
              <a:ea typeface="ＭＳ Ｐゴシック" pitchFamily="50" charset="-128"/>
            </a:endParaRPr>
          </a:p>
          <a:p>
            <a:pPr marL="0" indent="0" defTabSz="449263">
              <a:buNone/>
              <a:tabLst>
                <a:tab pos="6843713" algn="l"/>
                <a:tab pos="7292975" algn="l"/>
                <a:tab pos="7742238" algn="l"/>
                <a:tab pos="8191500" algn="l"/>
                <a:tab pos="8640763" algn="l"/>
              </a:tabLst>
            </a:pPr>
            <a:r>
              <a:rPr lang="ja-JP" altLang="en-US" sz="2400" dirty="0">
                <a:latin typeface="Times New Roman" pitchFamily="18" charset="0"/>
                <a:ea typeface="ＭＳ Ｐゴシック" pitchFamily="50" charset="-128"/>
              </a:rPr>
              <a:t>　</a:t>
            </a:r>
            <a:r>
              <a:rPr lang="ja-JP" altLang="en-US" sz="2400" dirty="0" smtClean="0">
                <a:latin typeface="Times New Roman" pitchFamily="18" charset="0"/>
                <a:ea typeface="ＭＳ Ｐゴシック" pitchFamily="50" charset="-128"/>
              </a:rPr>
              <a:t>磁場に対する感度が小さい</a:t>
            </a:r>
            <a:endParaRPr lang="en-US" altLang="ja-JP" sz="2400" dirty="0" smtClean="0">
              <a:latin typeface="Times New Roman" pitchFamily="18" charset="0"/>
              <a:ea typeface="ＭＳ Ｐゴシック" pitchFamily="50" charset="-128"/>
            </a:endParaRPr>
          </a:p>
          <a:p>
            <a:pPr marL="0" indent="0" defTabSz="449263">
              <a:buNone/>
              <a:tabLst>
                <a:tab pos="6843713" algn="l"/>
                <a:tab pos="7292975" algn="l"/>
                <a:tab pos="7742238" algn="l"/>
                <a:tab pos="8191500" algn="l"/>
                <a:tab pos="8640763" algn="l"/>
              </a:tabLst>
            </a:pPr>
            <a:endParaRPr lang="en-US" altLang="ja-JP" sz="2400" dirty="0">
              <a:latin typeface="Times New Roman" pitchFamily="18" charset="0"/>
              <a:ea typeface="ＭＳ Ｐゴシック" pitchFamily="50" charset="-128"/>
            </a:endParaRPr>
          </a:p>
          <a:p>
            <a:pPr marL="0" indent="0" defTabSz="449263">
              <a:buNone/>
              <a:tabLst>
                <a:tab pos="6843713" algn="l"/>
                <a:tab pos="7292975" algn="l"/>
                <a:tab pos="7742238" algn="l"/>
                <a:tab pos="8191500" algn="l"/>
                <a:tab pos="8640763" algn="l"/>
              </a:tabLst>
            </a:pPr>
            <a:r>
              <a:rPr lang="ja-JP" altLang="en-US" sz="2400" b="1" dirty="0" smtClean="0">
                <a:latin typeface="Times New Roman" pitchFamily="18" charset="0"/>
                <a:ea typeface="ＭＳ Ｐゴシック" pitchFamily="50" charset="-128"/>
              </a:rPr>
              <a:t>不均一磁場で準位選別</a:t>
            </a:r>
            <a:endParaRPr lang="en-US" altLang="ja-JP" sz="2400" b="1" dirty="0">
              <a:latin typeface="Times New Roman" pitchFamily="18" charset="0"/>
              <a:ea typeface="ＭＳ Ｐゴシック" pitchFamily="50" charset="-128"/>
            </a:endParaRPr>
          </a:p>
          <a:p>
            <a:pPr marL="0" indent="0" defTabSz="449263">
              <a:buNone/>
              <a:tabLst>
                <a:tab pos="6843713" algn="l"/>
                <a:tab pos="7292975" algn="l"/>
                <a:tab pos="7742238" algn="l"/>
                <a:tab pos="8191500" algn="l"/>
                <a:tab pos="8640763" algn="l"/>
              </a:tabLst>
            </a:pPr>
            <a:r>
              <a:rPr lang="ja-JP" altLang="en-US" sz="2400" dirty="0" smtClean="0">
                <a:latin typeface="Times New Roman" pitchFamily="18" charset="0"/>
                <a:ea typeface="ＭＳ Ｐゴシック" pitchFamily="50" charset="-128"/>
              </a:rPr>
              <a:t>　上</a:t>
            </a:r>
            <a:r>
              <a:rPr lang="ja-JP" altLang="en-US" sz="2400" dirty="0">
                <a:latin typeface="Times New Roman" pitchFamily="18" charset="0"/>
                <a:ea typeface="ＭＳ Ｐゴシック" pitchFamily="50" charset="-128"/>
              </a:rPr>
              <a:t>２</a:t>
            </a:r>
            <a:r>
              <a:rPr lang="ja-JP" altLang="en-US" sz="2400" dirty="0" smtClean="0">
                <a:latin typeface="Times New Roman" pitchFamily="18" charset="0"/>
                <a:ea typeface="ＭＳ Ｐゴシック" pitchFamily="50" charset="-128"/>
              </a:rPr>
              <a:t>準位： 磁場が弱い方へ</a:t>
            </a:r>
            <a:endParaRPr lang="en-US" altLang="ja-JP" sz="2400" dirty="0">
              <a:latin typeface="Times New Roman" pitchFamily="18" charset="0"/>
              <a:ea typeface="ＭＳ Ｐゴシック" pitchFamily="50" charset="-128"/>
            </a:endParaRPr>
          </a:p>
          <a:p>
            <a:pPr marL="0" indent="0" defTabSz="449263">
              <a:buNone/>
              <a:tabLst>
                <a:tab pos="6843713" algn="l"/>
                <a:tab pos="7292975" algn="l"/>
                <a:tab pos="7742238" algn="l"/>
                <a:tab pos="8191500" algn="l"/>
                <a:tab pos="8640763" algn="l"/>
              </a:tabLst>
            </a:pPr>
            <a:r>
              <a:rPr lang="ja-JP" altLang="en-US" sz="2400" dirty="0" smtClean="0">
                <a:latin typeface="Times New Roman" pitchFamily="18" charset="0"/>
                <a:ea typeface="ＭＳ Ｐゴシック" pitchFamily="50" charset="-128"/>
              </a:rPr>
              <a:t>　</a:t>
            </a:r>
            <a:r>
              <a:rPr lang="ja-JP" altLang="en-US" sz="2400" dirty="0">
                <a:latin typeface="Times New Roman" pitchFamily="18" charset="0"/>
                <a:ea typeface="ＭＳ Ｐゴシック" pitchFamily="50" charset="-128"/>
              </a:rPr>
              <a:t>下</a:t>
            </a:r>
            <a:r>
              <a:rPr lang="ja-JP" altLang="en-US" sz="2400" dirty="0" smtClean="0">
                <a:latin typeface="Times New Roman" pitchFamily="18" charset="0"/>
                <a:ea typeface="ＭＳ Ｐゴシック" pitchFamily="50" charset="-128"/>
              </a:rPr>
              <a:t>２</a:t>
            </a:r>
            <a:r>
              <a:rPr lang="ja-JP" altLang="en-US" sz="2400" dirty="0">
                <a:latin typeface="Times New Roman" pitchFamily="18" charset="0"/>
                <a:ea typeface="ＭＳ Ｐゴシック" pitchFamily="50" charset="-128"/>
              </a:rPr>
              <a:t>準位： 磁場</a:t>
            </a:r>
            <a:r>
              <a:rPr lang="ja-JP" altLang="en-US" sz="2400" dirty="0" smtClean="0">
                <a:latin typeface="Times New Roman" pitchFamily="18" charset="0"/>
                <a:ea typeface="ＭＳ Ｐゴシック" pitchFamily="50" charset="-128"/>
              </a:rPr>
              <a:t>が強い</a:t>
            </a:r>
            <a:r>
              <a:rPr lang="ja-JP" altLang="en-US" sz="2400" dirty="0">
                <a:latin typeface="Times New Roman" pitchFamily="18" charset="0"/>
                <a:ea typeface="ＭＳ Ｐゴシック" pitchFamily="50" charset="-128"/>
              </a:rPr>
              <a:t>方へ</a:t>
            </a:r>
            <a:endParaRPr lang="en-US" altLang="ja-JP" sz="2400" dirty="0">
              <a:latin typeface="Times New Roman" pitchFamily="18" charset="0"/>
              <a:ea typeface="ＭＳ Ｐゴシック" pitchFamily="50" charset="-128"/>
            </a:endParaRPr>
          </a:p>
          <a:p>
            <a:pPr marL="0" indent="0" defTabSz="449263">
              <a:buNone/>
              <a:tabLst>
                <a:tab pos="6843713" algn="l"/>
                <a:tab pos="7292975" algn="l"/>
                <a:tab pos="7742238" algn="l"/>
                <a:tab pos="8191500" algn="l"/>
                <a:tab pos="8640763" algn="l"/>
              </a:tabLst>
            </a:pPr>
            <a:endParaRPr lang="en-US" altLang="ja-JP" sz="2400" dirty="0">
              <a:latin typeface="Times New Roman" pitchFamily="18" charset="0"/>
              <a:ea typeface="ＭＳ Ｐゴシック" pitchFamily="50" charset="-128"/>
            </a:endParaRPr>
          </a:p>
          <a:p>
            <a:pPr marL="0" indent="0" defTabSz="449263">
              <a:buNone/>
              <a:tabLst>
                <a:tab pos="6843713" algn="l"/>
                <a:tab pos="7292975" algn="l"/>
                <a:tab pos="7742238" algn="l"/>
                <a:tab pos="8191500" algn="l"/>
                <a:tab pos="8640763" algn="l"/>
              </a:tabLst>
            </a:pPr>
            <a:endParaRPr lang="en-US" altLang="ja-JP" sz="2400" b="1" dirty="0" smtClean="0">
              <a:latin typeface="ＭＳ Ｐゴシック" pitchFamily="50" charset="-128"/>
              <a:ea typeface="ＭＳ Ｐゴシック" pitchFamily="50" charset="-128"/>
            </a:endParaRPr>
          </a:p>
        </p:txBody>
      </p:sp>
      <p:sp>
        <p:nvSpPr>
          <p:cNvPr id="7" name="Oval 4"/>
          <p:cNvSpPr>
            <a:spLocks noChangeArrowheads="1"/>
          </p:cNvSpPr>
          <p:nvPr/>
        </p:nvSpPr>
        <p:spPr bwMode="auto">
          <a:xfrm>
            <a:off x="631825" y="1155896"/>
            <a:ext cx="228600" cy="228600"/>
          </a:xfrm>
          <a:prstGeom prst="ellipse">
            <a:avLst/>
          </a:prstGeom>
          <a:gradFill rotWithShape="0">
            <a:gsLst>
              <a:gs pos="0">
                <a:srgbClr val="FFFFFF"/>
              </a:gs>
              <a:gs pos="100000">
                <a:srgbClr val="0646C6"/>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p>
        </p:txBody>
      </p:sp>
      <p:sp>
        <p:nvSpPr>
          <p:cNvPr id="8" name="Oval 4"/>
          <p:cNvSpPr>
            <a:spLocks noChangeArrowheads="1"/>
          </p:cNvSpPr>
          <p:nvPr/>
        </p:nvSpPr>
        <p:spPr bwMode="auto">
          <a:xfrm>
            <a:off x="610386" y="2458692"/>
            <a:ext cx="228600" cy="228600"/>
          </a:xfrm>
          <a:prstGeom prst="ellipse">
            <a:avLst/>
          </a:prstGeom>
          <a:gradFill rotWithShape="0">
            <a:gsLst>
              <a:gs pos="0">
                <a:srgbClr val="FFFFFF"/>
              </a:gs>
              <a:gs pos="100000">
                <a:srgbClr val="0646C6"/>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p>
        </p:txBody>
      </p:sp>
      <p:sp>
        <p:nvSpPr>
          <p:cNvPr id="9" name="Oval 4"/>
          <p:cNvSpPr>
            <a:spLocks noChangeArrowheads="1"/>
          </p:cNvSpPr>
          <p:nvPr/>
        </p:nvSpPr>
        <p:spPr bwMode="auto">
          <a:xfrm>
            <a:off x="610386" y="3740684"/>
            <a:ext cx="228600" cy="228600"/>
          </a:xfrm>
          <a:prstGeom prst="ellipse">
            <a:avLst/>
          </a:prstGeom>
          <a:gradFill rotWithShape="0">
            <a:gsLst>
              <a:gs pos="0">
                <a:srgbClr val="FFFFFF"/>
              </a:gs>
              <a:gs pos="100000">
                <a:srgbClr val="0646C6"/>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2533581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水素メーザ周波数標準機の仕組み　</a:t>
            </a:r>
            <a:r>
              <a:rPr lang="en-US" altLang="ja-JP" sz="2400" dirty="0" smtClean="0"/>
              <a:t>3/4</a:t>
            </a:r>
            <a:r>
              <a:rPr lang="ja-JP" altLang="en-US" sz="2400" dirty="0"/>
              <a:t>　装置</a:t>
            </a:r>
            <a:r>
              <a:rPr lang="ja-JP" altLang="en-US" sz="2400" dirty="0" smtClean="0"/>
              <a:t>構造</a:t>
            </a:r>
            <a:endParaRPr kumimoji="1" lang="ja-JP" altLang="en-US" dirty="0"/>
          </a:p>
        </p:txBody>
      </p:sp>
      <p:sp>
        <p:nvSpPr>
          <p:cNvPr id="5" name="スライド番号プレースホルダー 4"/>
          <p:cNvSpPr>
            <a:spLocks noGrp="1"/>
          </p:cNvSpPr>
          <p:nvPr>
            <p:ph type="sldNum" sz="quarter" idx="12"/>
          </p:nvPr>
        </p:nvSpPr>
        <p:spPr/>
        <p:txBody>
          <a:bodyPr/>
          <a:lstStyle/>
          <a:p>
            <a:fld id="{518B76BD-F5AF-3048-942E-0425DD806256}" type="slidenum">
              <a:rPr lang="ja-JP" altLang="en-US" smtClean="0"/>
              <a:pPr/>
              <a:t>7</a:t>
            </a:fld>
            <a:endParaRPr lang="ja-JP" altLang="en-US"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7260" y="809119"/>
            <a:ext cx="6926098" cy="5553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0072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水素メーザ周波数標準機の仕組み　</a:t>
            </a:r>
            <a:r>
              <a:rPr lang="en-US" altLang="ja-JP" sz="2400" dirty="0" smtClean="0"/>
              <a:t>4/4</a:t>
            </a:r>
            <a:r>
              <a:rPr lang="ja-JP" altLang="en-US" sz="2400" dirty="0"/>
              <a:t>　</a:t>
            </a:r>
            <a:r>
              <a:rPr lang="ja-JP" altLang="en-US" sz="2400" dirty="0" smtClean="0"/>
              <a:t>変動要因</a:t>
            </a:r>
            <a:endParaRPr kumimoji="1" lang="ja-JP" altLang="en-US" dirty="0"/>
          </a:p>
        </p:txBody>
      </p:sp>
      <p:sp>
        <p:nvSpPr>
          <p:cNvPr id="5" name="スライド番号プレースホルダー 4"/>
          <p:cNvSpPr>
            <a:spLocks noGrp="1"/>
          </p:cNvSpPr>
          <p:nvPr>
            <p:ph type="sldNum" sz="quarter" idx="12"/>
          </p:nvPr>
        </p:nvSpPr>
        <p:spPr/>
        <p:txBody>
          <a:bodyPr/>
          <a:lstStyle/>
          <a:p>
            <a:fld id="{518B76BD-F5AF-3048-942E-0425DD806256}" type="slidenum">
              <a:rPr lang="ja-JP" altLang="en-US" smtClean="0"/>
              <a:pPr/>
              <a:t>8</a:t>
            </a:fld>
            <a:endParaRPr lang="ja-JP" altLang="en-US" dirty="0"/>
          </a:p>
        </p:txBody>
      </p:sp>
      <p:sp>
        <p:nvSpPr>
          <p:cNvPr id="4" name="Rectangle 3"/>
          <p:cNvSpPr txBox="1">
            <a:spLocks noChangeArrowheads="1"/>
          </p:cNvSpPr>
          <p:nvPr/>
        </p:nvSpPr>
        <p:spPr bwMode="auto">
          <a:xfrm>
            <a:off x="729824" y="938474"/>
            <a:ext cx="7673975" cy="5494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marL="342900" indent="-342900" algn="l" rtl="0" fontAlgn="base">
              <a:spcBef>
                <a:spcPct val="20000"/>
              </a:spcBef>
              <a:spcAft>
                <a:spcPct val="0"/>
              </a:spcAft>
              <a:defRPr kumimoji="1" sz="2400">
                <a:solidFill>
                  <a:schemeClr val="tx1"/>
                </a:solidFill>
                <a:latin typeface="+mn-lt"/>
                <a:ea typeface="+mn-ea"/>
                <a:cs typeface="+mn-cs"/>
              </a:defRPr>
            </a:lvl1pPr>
            <a:lvl2pPr marL="742950" indent="-285750" algn="l" rtl="0" fontAlgn="base">
              <a:spcBef>
                <a:spcPct val="20000"/>
              </a:spcBef>
              <a:spcAft>
                <a:spcPct val="0"/>
              </a:spcAft>
              <a:buChar char="–"/>
              <a:defRPr kumimoji="1" sz="2000">
                <a:solidFill>
                  <a:schemeClr val="tx1"/>
                </a:solidFill>
                <a:latin typeface="+mn-lt"/>
                <a:ea typeface="+mn-ea"/>
              </a:defRPr>
            </a:lvl2pPr>
            <a:lvl3pPr marL="1143000" indent="-228600" algn="l" rtl="0" fontAlgn="base">
              <a:spcBef>
                <a:spcPct val="20000"/>
              </a:spcBef>
              <a:spcAft>
                <a:spcPct val="0"/>
              </a:spcAft>
              <a:buChar char="•"/>
              <a:defRPr kumimoji="1" sz="2000">
                <a:solidFill>
                  <a:schemeClr val="tx1"/>
                </a:solidFill>
                <a:latin typeface="+mn-lt"/>
                <a:ea typeface="+mn-ea"/>
              </a:defRPr>
            </a:lvl3pPr>
            <a:lvl4pPr marL="1600200" indent="-228600" algn="l" rtl="0" fontAlgn="base">
              <a:spcBef>
                <a:spcPct val="20000"/>
              </a:spcBef>
              <a:spcAft>
                <a:spcPct val="0"/>
              </a:spcAft>
              <a:buChar char="–"/>
              <a:defRPr kumimoji="1">
                <a:solidFill>
                  <a:schemeClr val="tx1"/>
                </a:solidFill>
                <a:latin typeface="+mn-lt"/>
                <a:ea typeface="+mn-ea"/>
              </a:defRPr>
            </a:lvl4pPr>
            <a:lvl5pPr marL="2057400" indent="-228600" algn="l" rtl="0" fontAlgn="base">
              <a:spcBef>
                <a:spcPct val="20000"/>
              </a:spcBef>
              <a:spcAft>
                <a:spcPct val="0"/>
              </a:spcAft>
              <a:buChar char="»"/>
              <a:defRPr kumimoji="1" sz="1600">
                <a:solidFill>
                  <a:schemeClr val="tx1"/>
                </a:solidFill>
                <a:latin typeface="+mn-lt"/>
                <a:ea typeface="+mn-ea"/>
              </a:defRPr>
            </a:lvl5pPr>
            <a:lvl6pPr marL="2514600" indent="-228600" algn="l" rtl="0" fontAlgn="base">
              <a:spcBef>
                <a:spcPct val="20000"/>
              </a:spcBef>
              <a:spcAft>
                <a:spcPct val="0"/>
              </a:spcAft>
              <a:buChar char="»"/>
              <a:defRPr kumimoji="1" sz="1600">
                <a:solidFill>
                  <a:schemeClr val="tx1"/>
                </a:solidFill>
                <a:latin typeface="+mn-lt"/>
                <a:ea typeface="+mn-ea"/>
              </a:defRPr>
            </a:lvl6pPr>
            <a:lvl7pPr marL="2971800" indent="-228600" algn="l" rtl="0" fontAlgn="base">
              <a:spcBef>
                <a:spcPct val="20000"/>
              </a:spcBef>
              <a:spcAft>
                <a:spcPct val="0"/>
              </a:spcAft>
              <a:buChar char="»"/>
              <a:defRPr kumimoji="1" sz="1600">
                <a:solidFill>
                  <a:schemeClr val="tx1"/>
                </a:solidFill>
                <a:latin typeface="+mn-lt"/>
                <a:ea typeface="+mn-ea"/>
              </a:defRPr>
            </a:lvl7pPr>
            <a:lvl8pPr marL="3429000" indent="-228600" algn="l" rtl="0" fontAlgn="base">
              <a:spcBef>
                <a:spcPct val="20000"/>
              </a:spcBef>
              <a:spcAft>
                <a:spcPct val="0"/>
              </a:spcAft>
              <a:buChar char="»"/>
              <a:defRPr kumimoji="1" sz="1600">
                <a:solidFill>
                  <a:schemeClr val="tx1"/>
                </a:solidFill>
                <a:latin typeface="+mn-lt"/>
                <a:ea typeface="+mn-ea"/>
              </a:defRPr>
            </a:lvl8pPr>
            <a:lvl9pPr marL="3886200" indent="-228600" algn="l" rtl="0" fontAlgn="base">
              <a:spcBef>
                <a:spcPct val="20000"/>
              </a:spcBef>
              <a:spcAft>
                <a:spcPct val="0"/>
              </a:spcAft>
              <a:buChar char="»"/>
              <a:defRPr kumimoji="1" sz="1600">
                <a:solidFill>
                  <a:schemeClr val="tx1"/>
                </a:solidFill>
                <a:latin typeface="+mn-lt"/>
                <a:ea typeface="+mn-ea"/>
              </a:defRPr>
            </a:lvl9pPr>
          </a:lstStyle>
          <a:p>
            <a:pPr marL="0" indent="0" defTabSz="449263">
              <a:lnSpc>
                <a:spcPct val="110000"/>
              </a:lnSpc>
              <a:tabLst>
                <a:tab pos="6843713" algn="l"/>
                <a:tab pos="7292975" algn="l"/>
                <a:tab pos="7742238" algn="l"/>
                <a:tab pos="8191500" algn="l"/>
                <a:tab pos="8640763" algn="l"/>
              </a:tabLst>
            </a:pPr>
            <a:r>
              <a:rPr lang="ja-JP" altLang="en-US" sz="2000" b="1" kern="0" dirty="0" smtClean="0">
                <a:latin typeface="Times New Roman" pitchFamily="18" charset="0"/>
                <a:ea typeface="ＭＳ Ｐゴシック" pitchFamily="50" charset="-128"/>
              </a:rPr>
              <a:t>＜系統誤差の要因</a:t>
            </a:r>
            <a:r>
              <a:rPr lang="ja-JP" altLang="en-US" sz="2000" b="1" kern="0" dirty="0">
                <a:latin typeface="Times New Roman" pitchFamily="18" charset="0"/>
                <a:ea typeface="ＭＳ Ｐゴシック" pitchFamily="50" charset="-128"/>
              </a:rPr>
              <a:t>　</a:t>
            </a:r>
            <a:r>
              <a:rPr lang="ja-JP" altLang="en-US" sz="2000" b="1" kern="0" dirty="0" smtClean="0">
                <a:latin typeface="Times New Roman" pitchFamily="18" charset="0"/>
                <a:ea typeface="ＭＳ Ｐゴシック" pitchFamily="50" charset="-128"/>
              </a:rPr>
              <a:t> ：　 </a:t>
            </a:r>
            <a:r>
              <a:rPr lang="en-US" altLang="ja-JP" sz="2000" kern="0" dirty="0" err="1" smtClean="0">
                <a:latin typeface="Times New Roman" pitchFamily="18" charset="0"/>
                <a:ea typeface="ＭＳ Ｐゴシック" pitchFamily="50" charset="-128"/>
              </a:rPr>
              <a:t>Δ</a:t>
            </a:r>
            <a:r>
              <a:rPr lang="en-US" altLang="ja-JP" sz="2000" i="1" kern="0" dirty="0" err="1" smtClean="0">
                <a:latin typeface="Times New Roman" pitchFamily="18" charset="0"/>
                <a:ea typeface="ＭＳ Ｐゴシック" pitchFamily="50" charset="-128"/>
              </a:rPr>
              <a:t>f</a:t>
            </a:r>
            <a:r>
              <a:rPr lang="ja-JP" altLang="en-US" sz="2000" kern="0" dirty="0" smtClean="0">
                <a:latin typeface="Times New Roman" pitchFamily="18" charset="0"/>
                <a:ea typeface="ＭＳ Ｐゴシック" pitchFamily="50" charset="-128"/>
              </a:rPr>
              <a:t>／</a:t>
            </a:r>
            <a:r>
              <a:rPr lang="en-US" altLang="ja-JP" sz="2000" i="1" kern="0" dirty="0" smtClean="0">
                <a:latin typeface="Times New Roman" pitchFamily="18" charset="0"/>
                <a:ea typeface="ＭＳ Ｐゴシック" pitchFamily="50" charset="-128"/>
              </a:rPr>
              <a:t>f </a:t>
            </a:r>
            <a:r>
              <a:rPr lang="ja-JP" altLang="en-US" sz="2000" b="1" kern="0" dirty="0" smtClean="0">
                <a:latin typeface="Times New Roman" pitchFamily="18" charset="0"/>
                <a:ea typeface="ＭＳ Ｐゴシック" pitchFamily="50" charset="-128"/>
              </a:rPr>
              <a:t>＝ </a:t>
            </a:r>
            <a:r>
              <a:rPr lang="en-US" altLang="ja-JP" sz="2000" kern="0" dirty="0" smtClean="0">
                <a:latin typeface="Times New Roman" pitchFamily="18" charset="0"/>
                <a:ea typeface="ＭＳ Ｐゴシック" pitchFamily="50" charset="-128"/>
              </a:rPr>
              <a:t>1E-15</a:t>
            </a:r>
            <a:r>
              <a:rPr lang="en-US" altLang="ja-JP" sz="2000" b="1" kern="0" dirty="0" smtClean="0">
                <a:latin typeface="Times New Roman" pitchFamily="18" charset="0"/>
                <a:ea typeface="ＭＳ Ｐゴシック" pitchFamily="50" charset="-128"/>
              </a:rPr>
              <a:t> </a:t>
            </a:r>
            <a:r>
              <a:rPr lang="ja-JP" altLang="en-US" sz="2000" b="1" kern="0" dirty="0" smtClean="0">
                <a:latin typeface="Times New Roman" pitchFamily="18" charset="0"/>
                <a:ea typeface="ＭＳ Ｐゴシック" pitchFamily="50" charset="-128"/>
              </a:rPr>
              <a:t>に対応する外乱＞</a:t>
            </a:r>
          </a:p>
          <a:p>
            <a:pPr marL="0" indent="0" defTabSz="449263">
              <a:lnSpc>
                <a:spcPct val="130000"/>
              </a:lnSpc>
              <a:tabLst>
                <a:tab pos="6843713" algn="l"/>
                <a:tab pos="7292975" algn="l"/>
                <a:tab pos="7742238" algn="l"/>
                <a:tab pos="8191500" algn="l"/>
                <a:tab pos="8640763" algn="l"/>
              </a:tabLst>
            </a:pPr>
            <a:r>
              <a:rPr lang="ja-JP" altLang="en-US" sz="2000" b="1" kern="0" dirty="0" smtClean="0">
                <a:latin typeface="Times New Roman" pitchFamily="18" charset="0"/>
                <a:ea typeface="ＭＳ Ｐゴシック" pitchFamily="50" charset="-128"/>
              </a:rPr>
              <a:t>　静磁場の変化</a:t>
            </a:r>
            <a:r>
              <a:rPr lang="ja-JP" altLang="en-US" sz="2000" kern="0" dirty="0" smtClean="0">
                <a:latin typeface="Times New Roman" pitchFamily="18" charset="0"/>
                <a:ea typeface="ＭＳ Ｐゴシック" pitchFamily="50" charset="-128"/>
              </a:rPr>
              <a:t>　：　</a:t>
            </a:r>
            <a:r>
              <a:rPr lang="ja-JP" altLang="en-US" sz="2000" kern="0" dirty="0" smtClean="0">
                <a:latin typeface="Times New Roman" pitchFamily="18" charset="0"/>
              </a:rPr>
              <a:t>0.</a:t>
            </a:r>
            <a:r>
              <a:rPr lang="en-US" altLang="ja-JP" sz="2000" kern="0" dirty="0" smtClean="0">
                <a:latin typeface="Times New Roman" pitchFamily="18" charset="0"/>
              </a:rPr>
              <a:t>3μ</a:t>
            </a:r>
            <a:r>
              <a:rPr lang="ja-JP" altLang="en-US" sz="2000" kern="0" dirty="0" smtClean="0">
                <a:latin typeface="Times New Roman" pitchFamily="18" charset="0"/>
              </a:rPr>
              <a:t>G  (</a:t>
            </a:r>
            <a:r>
              <a:rPr lang="en-US" altLang="ja-JP" sz="2000" kern="0" dirty="0" smtClean="0">
                <a:latin typeface="Times New Roman" pitchFamily="18" charset="0"/>
              </a:rPr>
              <a:t>30</a:t>
            </a:r>
            <a:r>
              <a:rPr lang="ja-JP" altLang="en-US" sz="2000" kern="0" dirty="0" smtClean="0">
                <a:latin typeface="Times New Roman" pitchFamily="18" charset="0"/>
              </a:rPr>
              <a:t>pT)　</a:t>
            </a:r>
            <a:r>
              <a:rPr lang="en-US" altLang="ja-JP" sz="2000" kern="0" dirty="0" smtClean="0">
                <a:latin typeface="Times New Roman" pitchFamily="18" charset="0"/>
                <a:ea typeface="ＭＳ Ｐゴシック" pitchFamily="50" charset="-128"/>
              </a:rPr>
              <a:t>@ </a:t>
            </a:r>
            <a:r>
              <a:rPr lang="en-US" altLang="ja-JP" sz="2000" kern="0" dirty="0" err="1" smtClean="0">
                <a:latin typeface="Times New Roman" pitchFamily="18" charset="0"/>
                <a:ea typeface="ＭＳ Ｐゴシック" pitchFamily="50" charset="-128"/>
              </a:rPr>
              <a:t>Bc</a:t>
            </a:r>
            <a:r>
              <a:rPr lang="ja-JP" altLang="en-US" sz="2000" kern="0" dirty="0" smtClean="0">
                <a:latin typeface="Times New Roman" pitchFamily="18" charset="0"/>
                <a:ea typeface="ＭＳ Ｐゴシック" pitchFamily="50" charset="-128"/>
              </a:rPr>
              <a:t>＝</a:t>
            </a:r>
            <a:r>
              <a:rPr lang="en-US" altLang="ja-JP" sz="2000" kern="0" dirty="0" smtClean="0">
                <a:latin typeface="Times New Roman" pitchFamily="18" charset="0"/>
                <a:ea typeface="ＭＳ Ｐゴシック" pitchFamily="50" charset="-128"/>
              </a:rPr>
              <a:t>1 </a:t>
            </a:r>
            <a:r>
              <a:rPr lang="en-US" altLang="ja-JP" sz="2000" kern="0" dirty="0" err="1" smtClean="0">
                <a:latin typeface="Times New Roman" pitchFamily="18" charset="0"/>
                <a:ea typeface="ＭＳ Ｐゴシック" pitchFamily="50" charset="-128"/>
              </a:rPr>
              <a:t>mG</a:t>
            </a:r>
            <a:r>
              <a:rPr lang="ja-JP" altLang="en-US" sz="2000" kern="0" dirty="0" smtClean="0">
                <a:latin typeface="Times New Roman" pitchFamily="18" charset="0"/>
                <a:ea typeface="ＭＳ Ｐゴシック" pitchFamily="50" charset="-128"/>
              </a:rPr>
              <a:t>（</a:t>
            </a:r>
            <a:r>
              <a:rPr lang="en-US" altLang="ja-JP" sz="2000" kern="0" dirty="0" smtClean="0">
                <a:latin typeface="Times New Roman" pitchFamily="18" charset="0"/>
                <a:ea typeface="ＭＳ Ｐゴシック" pitchFamily="50" charset="-128"/>
              </a:rPr>
              <a:t>0.1μT</a:t>
            </a:r>
            <a:r>
              <a:rPr lang="ja-JP" altLang="en-US" sz="2000" kern="0" dirty="0" smtClean="0">
                <a:latin typeface="Times New Roman" pitchFamily="18" charset="0"/>
                <a:ea typeface="ＭＳ Ｐゴシック" pitchFamily="50" charset="-128"/>
              </a:rPr>
              <a:t>）</a:t>
            </a:r>
          </a:p>
          <a:p>
            <a:pPr marL="0" indent="0" defTabSz="449263">
              <a:lnSpc>
                <a:spcPct val="130000"/>
              </a:lnSpc>
              <a:tabLst>
                <a:tab pos="6843713" algn="l"/>
                <a:tab pos="7292975" algn="l"/>
                <a:tab pos="7742238" algn="l"/>
                <a:tab pos="8191500" algn="l"/>
                <a:tab pos="8640763" algn="l"/>
              </a:tabLst>
            </a:pPr>
            <a:r>
              <a:rPr lang="ja-JP" altLang="en-US" sz="2000" b="1" kern="0" dirty="0" smtClean="0">
                <a:latin typeface="Times New Roman" pitchFamily="18" charset="0"/>
                <a:ea typeface="ＭＳ Ｐゴシック" pitchFamily="50" charset="-128"/>
              </a:rPr>
              <a:t>　蓄積部内壁温度の変化</a:t>
            </a:r>
          </a:p>
          <a:p>
            <a:pPr marL="0" indent="0" defTabSz="449263">
              <a:tabLst>
                <a:tab pos="6843713" algn="l"/>
                <a:tab pos="7292975" algn="l"/>
                <a:tab pos="7742238" algn="l"/>
                <a:tab pos="8191500" algn="l"/>
                <a:tab pos="8640763" algn="l"/>
              </a:tabLst>
            </a:pPr>
            <a:r>
              <a:rPr lang="ja-JP" altLang="en-US" sz="2000" b="1" kern="0" dirty="0" smtClean="0">
                <a:latin typeface="Times New Roman" pitchFamily="18" charset="0"/>
                <a:ea typeface="ＭＳ Ｐゴシック" pitchFamily="50" charset="-128"/>
              </a:rPr>
              <a:t>　　２次ドップラーシフト　：　</a:t>
            </a:r>
            <a:r>
              <a:rPr lang="en-US" altLang="ja-JP" sz="2000" kern="0" dirty="0" smtClean="0">
                <a:latin typeface="Times New Roman" pitchFamily="18" charset="0"/>
                <a:ea typeface="ＭＳ Ｐゴシック" pitchFamily="50" charset="-128"/>
              </a:rPr>
              <a:t>4 </a:t>
            </a:r>
            <a:r>
              <a:rPr lang="en-US" altLang="ja-JP" sz="2000" kern="0" dirty="0" err="1" smtClean="0">
                <a:latin typeface="Times New Roman" pitchFamily="18" charset="0"/>
                <a:ea typeface="ＭＳ Ｐゴシック" pitchFamily="50" charset="-128"/>
              </a:rPr>
              <a:t>mK</a:t>
            </a:r>
            <a:endParaRPr lang="en-US" altLang="ja-JP" sz="2000" kern="0" dirty="0" smtClean="0">
              <a:latin typeface="Times New Roman" pitchFamily="18" charset="0"/>
              <a:ea typeface="ＭＳ Ｐゴシック" pitchFamily="50" charset="-128"/>
            </a:endParaRPr>
          </a:p>
          <a:p>
            <a:pPr marL="0" indent="0" defTabSz="449263">
              <a:lnSpc>
                <a:spcPct val="110000"/>
              </a:lnSpc>
              <a:tabLst>
                <a:tab pos="6843713" algn="l"/>
                <a:tab pos="7292975" algn="l"/>
                <a:tab pos="7742238" algn="l"/>
                <a:tab pos="8191500" algn="l"/>
                <a:tab pos="8640763" algn="l"/>
              </a:tabLst>
            </a:pPr>
            <a:r>
              <a:rPr lang="ja-JP" altLang="en-US" sz="2000" b="1" kern="0" dirty="0" smtClean="0">
                <a:latin typeface="Times New Roman" pitchFamily="18" charset="0"/>
                <a:ea typeface="ＭＳ Ｐゴシック" pitchFamily="50" charset="-128"/>
              </a:rPr>
              <a:t>　　壁面との衝突シフト</a:t>
            </a:r>
            <a:r>
              <a:rPr lang="ja-JP" altLang="en-US" sz="2000" kern="0" dirty="0" smtClean="0">
                <a:latin typeface="Times New Roman" pitchFamily="18" charset="0"/>
                <a:ea typeface="ＭＳ Ｐゴシック" pitchFamily="50" charset="-128"/>
              </a:rPr>
              <a:t>（</a:t>
            </a:r>
            <a:r>
              <a:rPr lang="en-US" altLang="ja-JP" sz="2000" kern="0" dirty="0" smtClean="0">
                <a:latin typeface="Times New Roman" pitchFamily="18" charset="0"/>
                <a:ea typeface="ＭＳ Ｐゴシック" pitchFamily="50" charset="-128"/>
              </a:rPr>
              <a:t>Wall shift</a:t>
            </a:r>
            <a:r>
              <a:rPr lang="ja-JP" altLang="en-US" sz="2000" kern="0" dirty="0" smtClean="0">
                <a:latin typeface="Times New Roman" pitchFamily="18" charset="0"/>
                <a:ea typeface="ＭＳ Ｐゴシック" pitchFamily="50" charset="-128"/>
              </a:rPr>
              <a:t>）　：　</a:t>
            </a:r>
            <a:r>
              <a:rPr lang="en-US" altLang="ja-JP" sz="2000" kern="0" dirty="0" smtClean="0">
                <a:latin typeface="Times New Roman" pitchFamily="18" charset="0"/>
                <a:ea typeface="ＭＳ Ｐゴシック" pitchFamily="50" charset="-128"/>
              </a:rPr>
              <a:t>7mK</a:t>
            </a:r>
          </a:p>
          <a:p>
            <a:pPr marL="0" indent="0" defTabSz="449263">
              <a:lnSpc>
                <a:spcPct val="140000"/>
              </a:lnSpc>
              <a:tabLst>
                <a:tab pos="6843713" algn="l"/>
                <a:tab pos="7292975" algn="l"/>
                <a:tab pos="7742238" algn="l"/>
                <a:tab pos="8191500" algn="l"/>
                <a:tab pos="8640763" algn="l"/>
              </a:tabLst>
            </a:pPr>
            <a:r>
              <a:rPr lang="ja-JP" altLang="en-US" sz="2000" b="1" kern="0" dirty="0" smtClean="0">
                <a:latin typeface="Times New Roman" pitchFamily="18" charset="0"/>
                <a:ea typeface="ＭＳ Ｐゴシック" pitchFamily="50" charset="-128"/>
              </a:rPr>
              <a:t>　水素ビーム量の変化 </a:t>
            </a:r>
          </a:p>
          <a:p>
            <a:pPr marL="0" indent="0" defTabSz="449263">
              <a:tabLst>
                <a:tab pos="6843713" algn="l"/>
                <a:tab pos="7292975" algn="l"/>
                <a:tab pos="7742238" algn="l"/>
                <a:tab pos="8191500" algn="l"/>
                <a:tab pos="8640763" algn="l"/>
              </a:tabLst>
            </a:pPr>
            <a:r>
              <a:rPr lang="ja-JP" altLang="en-US" sz="2000" b="1" kern="0" dirty="0" smtClean="0">
                <a:latin typeface="Times New Roman" pitchFamily="18" charset="0"/>
                <a:ea typeface="ＭＳ Ｐゴシック" pitchFamily="50" charset="-128"/>
              </a:rPr>
              <a:t>　　スピン交換衝突シフト  ：　</a:t>
            </a:r>
            <a:r>
              <a:rPr lang="en-US" altLang="ja-JP" sz="2000" kern="0" dirty="0" smtClean="0">
                <a:latin typeface="Times New Roman" pitchFamily="18" charset="0"/>
                <a:ea typeface="ＭＳ Ｐゴシック" pitchFamily="50" charset="-128"/>
              </a:rPr>
              <a:t>0.3% </a:t>
            </a:r>
            <a:r>
              <a:rPr lang="ja-JP" altLang="en-US" sz="2000" kern="0" dirty="0" smtClean="0">
                <a:latin typeface="Times New Roman" pitchFamily="18" charset="0"/>
                <a:ea typeface="ＭＳ Ｐゴシック" pitchFamily="50" charset="-128"/>
              </a:rPr>
              <a:t>（ </a:t>
            </a:r>
            <a:r>
              <a:rPr lang="en-US" altLang="ja-JP" sz="2000" i="1" kern="0" dirty="0" smtClean="0">
                <a:latin typeface="Times New Roman" pitchFamily="18" charset="0"/>
                <a:ea typeface="ＭＳ Ｐゴシック" pitchFamily="50" charset="-128"/>
              </a:rPr>
              <a:t>f</a:t>
            </a:r>
            <a:r>
              <a:rPr lang="en-US" altLang="ja-JP" sz="2000" i="1" kern="0" baseline="-25000" dirty="0" smtClean="0">
                <a:latin typeface="Times New Roman" pitchFamily="18" charset="0"/>
                <a:ea typeface="ＭＳ Ｐゴシック" pitchFamily="50" charset="-128"/>
              </a:rPr>
              <a:t>c </a:t>
            </a:r>
            <a:r>
              <a:rPr lang="ja-JP" altLang="en-US" sz="2000" b="1" kern="0" dirty="0" smtClean="0">
                <a:latin typeface="Times New Roman" pitchFamily="18" charset="0"/>
                <a:ea typeface="ＭＳ Ｐゴシック" pitchFamily="50" charset="-128"/>
              </a:rPr>
              <a:t>＝ </a:t>
            </a:r>
            <a:r>
              <a:rPr lang="en-US" altLang="ja-JP" sz="2000" i="1" kern="0" dirty="0" smtClean="0">
                <a:latin typeface="Times New Roman" pitchFamily="18" charset="0"/>
                <a:ea typeface="ＭＳ Ｐゴシック" pitchFamily="50" charset="-128"/>
              </a:rPr>
              <a:t>f</a:t>
            </a:r>
            <a:r>
              <a:rPr lang="en-US" altLang="ja-JP" sz="2000" i="1" kern="0" baseline="-25000" dirty="0" smtClean="0">
                <a:latin typeface="Times New Roman" pitchFamily="18" charset="0"/>
                <a:ea typeface="ＭＳ Ｐゴシック" pitchFamily="50" charset="-128"/>
              </a:rPr>
              <a:t>0</a:t>
            </a:r>
            <a:r>
              <a:rPr lang="en-US" altLang="ja-JP" sz="2000" i="1" kern="0" dirty="0" smtClean="0">
                <a:latin typeface="Times New Roman" pitchFamily="18" charset="0"/>
                <a:ea typeface="ＭＳ Ｐゴシック" pitchFamily="50" charset="-128"/>
              </a:rPr>
              <a:t> </a:t>
            </a:r>
            <a:r>
              <a:rPr lang="ja-JP" altLang="en-US" sz="2000" kern="0" dirty="0" smtClean="0">
                <a:latin typeface="Times New Roman" pitchFamily="18" charset="0"/>
                <a:ea typeface="ＭＳ Ｐゴシック" pitchFamily="50" charset="-128"/>
              </a:rPr>
              <a:t>の場合）</a:t>
            </a:r>
          </a:p>
          <a:p>
            <a:pPr marL="0" indent="0" defTabSz="449263">
              <a:tabLst>
                <a:tab pos="6843713" algn="l"/>
                <a:tab pos="7292975" algn="l"/>
                <a:tab pos="7742238" algn="l"/>
                <a:tab pos="8191500" algn="l"/>
                <a:tab pos="8640763" algn="l"/>
              </a:tabLst>
            </a:pPr>
            <a:r>
              <a:rPr lang="ja-JP" altLang="en-US" sz="2000" b="1" kern="0" dirty="0" smtClean="0">
                <a:latin typeface="Times New Roman" pitchFamily="18" charset="0"/>
                <a:ea typeface="ＭＳ Ｐゴシック" pitchFamily="50" charset="-128"/>
              </a:rPr>
              <a:t>　　</a:t>
            </a:r>
            <a:r>
              <a:rPr lang="en-US" altLang="ja-JP" sz="2000" kern="0" dirty="0" err="1" smtClean="0">
                <a:latin typeface="Times New Roman" pitchFamily="18" charset="0"/>
                <a:ea typeface="ＭＳ Ｐゴシック" pitchFamily="50" charset="-128"/>
              </a:rPr>
              <a:t>Crampton</a:t>
            </a:r>
            <a:r>
              <a:rPr lang="en-US" altLang="ja-JP" sz="2000" kern="0" dirty="0" smtClean="0">
                <a:latin typeface="Times New Roman" pitchFamily="18" charset="0"/>
                <a:ea typeface="ＭＳ Ｐゴシック" pitchFamily="50" charset="-128"/>
              </a:rPr>
              <a:t> </a:t>
            </a:r>
            <a:r>
              <a:rPr lang="ja-JP" altLang="en-US" sz="2000" b="1" kern="0" dirty="0" smtClean="0">
                <a:latin typeface="Times New Roman" pitchFamily="18" charset="0"/>
                <a:ea typeface="ＭＳ Ｐゴシック" pitchFamily="50" charset="-128"/>
              </a:rPr>
              <a:t>シフト　　　　：　</a:t>
            </a:r>
            <a:r>
              <a:rPr lang="en-US" altLang="ja-JP" sz="2000" kern="0" dirty="0" smtClean="0">
                <a:latin typeface="Times New Roman" pitchFamily="18" charset="0"/>
                <a:ea typeface="ＭＳ Ｐゴシック" pitchFamily="50" charset="-128"/>
              </a:rPr>
              <a:t>0.1%  </a:t>
            </a:r>
            <a:r>
              <a:rPr lang="ja-JP" altLang="en-US" sz="2000" kern="0" dirty="0" smtClean="0">
                <a:latin typeface="Times New Roman" pitchFamily="18" charset="0"/>
                <a:ea typeface="ＭＳ Ｐゴシック" pitchFamily="50" charset="-128"/>
              </a:rPr>
              <a:t>（特殊な準位選別を行わない場合）</a:t>
            </a:r>
            <a:endParaRPr lang="en-US" altLang="ja-JP" sz="2000" kern="0" dirty="0" smtClean="0">
              <a:latin typeface="Times New Roman" pitchFamily="18" charset="0"/>
              <a:ea typeface="ＭＳ Ｐゴシック" pitchFamily="50" charset="-128"/>
            </a:endParaRPr>
          </a:p>
          <a:p>
            <a:pPr marL="0" indent="0" defTabSz="449263">
              <a:lnSpc>
                <a:spcPct val="130000"/>
              </a:lnSpc>
              <a:spcBef>
                <a:spcPts val="600"/>
              </a:spcBef>
              <a:tabLst>
                <a:tab pos="6843713" algn="l"/>
                <a:tab pos="7292975" algn="l"/>
                <a:tab pos="7742238" algn="l"/>
                <a:tab pos="8191500" algn="l"/>
                <a:tab pos="8640763" algn="l"/>
              </a:tabLst>
            </a:pPr>
            <a:r>
              <a:rPr lang="ja-JP" altLang="en-US" sz="2000" b="1" dirty="0" smtClean="0">
                <a:latin typeface="Times New Roman" pitchFamily="18" charset="0"/>
                <a:ea typeface="ＭＳ Ｐゴシック" pitchFamily="50" charset="-128"/>
              </a:rPr>
              <a:t>　共振</a:t>
            </a:r>
            <a:r>
              <a:rPr lang="ja-JP" altLang="en-US" sz="2000" b="1" dirty="0">
                <a:latin typeface="Times New Roman" pitchFamily="18" charset="0"/>
                <a:ea typeface="ＭＳ Ｐゴシック" pitchFamily="50" charset="-128"/>
              </a:rPr>
              <a:t>周波数の変化　：　　</a:t>
            </a:r>
            <a:r>
              <a:rPr lang="en-US" altLang="ja-JP" sz="2000" dirty="0">
                <a:latin typeface="Times New Roman" pitchFamily="18" charset="0"/>
                <a:ea typeface="ＭＳ Ｐゴシック" pitchFamily="50" charset="-128"/>
              </a:rPr>
              <a:t>3E-11</a:t>
            </a:r>
            <a:r>
              <a:rPr lang="ja-JP" altLang="en-US" sz="2000" b="1" dirty="0">
                <a:latin typeface="Times New Roman" pitchFamily="18" charset="0"/>
                <a:ea typeface="ＭＳ Ｐゴシック" pitchFamily="50" charset="-128"/>
              </a:rPr>
              <a:t>程度　</a:t>
            </a:r>
            <a:r>
              <a:rPr lang="ja-JP" altLang="en-US" sz="2000" dirty="0">
                <a:latin typeface="Times New Roman" pitchFamily="18" charset="0"/>
                <a:ea typeface="ＭＳ Ｐゴシック" pitchFamily="50" charset="-128"/>
              </a:rPr>
              <a:t>（</a:t>
            </a:r>
            <a:r>
              <a:rPr lang="en-US" altLang="ja-JP" sz="2000" dirty="0">
                <a:latin typeface="Times New Roman" pitchFamily="18" charset="0"/>
                <a:ea typeface="ＭＳ Ｐゴシック" pitchFamily="50" charset="-128"/>
              </a:rPr>
              <a:t>0.05Hz</a:t>
            </a:r>
            <a:r>
              <a:rPr lang="ja-JP" altLang="en-US" sz="2000" dirty="0">
                <a:latin typeface="Times New Roman" pitchFamily="18" charset="0"/>
                <a:ea typeface="ＭＳ Ｐゴシック" pitchFamily="50" charset="-128"/>
              </a:rPr>
              <a:t>程度）</a:t>
            </a:r>
          </a:p>
          <a:p>
            <a:pPr marL="0" indent="0" defTabSz="449263">
              <a:lnSpc>
                <a:spcPct val="130000"/>
              </a:lnSpc>
              <a:spcBef>
                <a:spcPts val="0"/>
              </a:spcBef>
              <a:tabLst>
                <a:tab pos="6843713" algn="l"/>
                <a:tab pos="7292975" algn="l"/>
                <a:tab pos="7742238" algn="l"/>
                <a:tab pos="8191500" algn="l"/>
                <a:tab pos="8640763" algn="l"/>
              </a:tabLst>
            </a:pPr>
            <a:r>
              <a:rPr lang="ja-JP" altLang="en-US" sz="2000" dirty="0">
                <a:latin typeface="Times New Roman" pitchFamily="18" charset="0"/>
                <a:ea typeface="ＭＳ Ｐゴシック" pitchFamily="50" charset="-128"/>
              </a:rPr>
              <a:t>　　　　　　　　　　　　　　　　　　　　　　　　・・・ 半値幅</a:t>
            </a:r>
            <a:r>
              <a:rPr lang="ja-JP" altLang="en-US" sz="2000" dirty="0" smtClean="0">
                <a:latin typeface="Times New Roman" pitchFamily="18" charset="0"/>
                <a:ea typeface="ＭＳ Ｐゴシック" pitchFamily="50" charset="-128"/>
              </a:rPr>
              <a:t>の</a:t>
            </a:r>
            <a:r>
              <a:rPr lang="en-US" altLang="ja-JP" sz="2000" dirty="0" smtClean="0">
                <a:latin typeface="Times New Roman" pitchFamily="18" charset="0"/>
                <a:ea typeface="ＭＳ Ｐゴシック" pitchFamily="50" charset="-128"/>
              </a:rPr>
              <a:t>1E-6</a:t>
            </a:r>
            <a:r>
              <a:rPr lang="ja-JP" altLang="en-US" sz="2000" dirty="0">
                <a:latin typeface="Times New Roman" pitchFamily="18" charset="0"/>
                <a:ea typeface="ＭＳ Ｐゴシック" pitchFamily="50" charset="-128"/>
              </a:rPr>
              <a:t>以下</a:t>
            </a:r>
            <a:endParaRPr lang="en-US" altLang="ja-JP" sz="2000" dirty="0" smtClean="0">
              <a:latin typeface="Times New Roman" pitchFamily="18" charset="0"/>
              <a:ea typeface="ＭＳ Ｐゴシック" pitchFamily="50" charset="-128"/>
            </a:endParaRPr>
          </a:p>
          <a:p>
            <a:pPr marL="0" indent="0" defTabSz="449263">
              <a:tabLst>
                <a:tab pos="6843713" algn="l"/>
                <a:tab pos="7292975" algn="l"/>
                <a:tab pos="7742238" algn="l"/>
                <a:tab pos="8191500" algn="l"/>
                <a:tab pos="8640763" algn="l"/>
              </a:tabLst>
            </a:pPr>
            <a:r>
              <a:rPr lang="ja-JP" altLang="en-US" sz="2000" b="1" dirty="0" smtClean="0">
                <a:latin typeface="Times New Roman" pitchFamily="18" charset="0"/>
                <a:ea typeface="ＭＳ Ｐゴシック" pitchFamily="50" charset="-128"/>
              </a:rPr>
              <a:t>　　　　　　</a:t>
            </a:r>
            <a:r>
              <a:rPr lang="en-US" altLang="ja-JP" sz="2000" b="1" dirty="0" smtClean="0">
                <a:latin typeface="Times New Roman" pitchFamily="18" charset="0"/>
                <a:ea typeface="ＭＳ Ｐゴシック" pitchFamily="50" charset="-128"/>
              </a:rPr>
              <a:t>cavity pulling</a:t>
            </a:r>
            <a:r>
              <a:rPr lang="ja-JP" altLang="en-US" sz="2000" b="1" dirty="0">
                <a:latin typeface="Times New Roman" pitchFamily="18" charset="0"/>
                <a:ea typeface="ＭＳ Ｐゴシック" pitchFamily="50" charset="-128"/>
              </a:rPr>
              <a:t>　</a:t>
            </a:r>
            <a:endParaRPr lang="en-US" altLang="ja-JP" sz="2000" b="1" dirty="0" smtClean="0">
              <a:latin typeface="Times New Roman" pitchFamily="18" charset="0"/>
              <a:ea typeface="ＭＳ Ｐゴシック" pitchFamily="50" charset="-128"/>
            </a:endParaRPr>
          </a:p>
          <a:p>
            <a:pPr marL="0" indent="0" defTabSz="449263">
              <a:tabLst>
                <a:tab pos="6843713" algn="l"/>
                <a:tab pos="7292975" algn="l"/>
                <a:tab pos="7742238" algn="l"/>
                <a:tab pos="8191500" algn="l"/>
                <a:tab pos="8640763" algn="l"/>
              </a:tabLst>
            </a:pPr>
            <a:endParaRPr lang="ja-JP" altLang="en-US" sz="2000" b="1" dirty="0">
              <a:latin typeface="Times New Roman" pitchFamily="18" charset="0"/>
              <a:ea typeface="ＭＳ Ｐゴシック" pitchFamily="50" charset="-128"/>
            </a:endParaRPr>
          </a:p>
          <a:p>
            <a:pPr marL="0" indent="0" defTabSz="449263">
              <a:tabLst>
                <a:tab pos="6843713" algn="l"/>
                <a:tab pos="7292975" algn="l"/>
                <a:tab pos="7742238" algn="l"/>
                <a:tab pos="8191500" algn="l"/>
                <a:tab pos="8640763" algn="l"/>
              </a:tabLst>
            </a:pPr>
            <a:r>
              <a:rPr lang="ja-JP" altLang="en-US" sz="2000" b="1" dirty="0" smtClean="0">
                <a:solidFill>
                  <a:schemeClr val="accent2"/>
                </a:solidFill>
                <a:latin typeface="Times New Roman" pitchFamily="18" charset="0"/>
                <a:ea typeface="ＭＳ Ｐゴシック" pitchFamily="50" charset="-128"/>
              </a:rPr>
              <a:t>⇒　</a:t>
            </a:r>
            <a:r>
              <a:rPr lang="ja-JP" altLang="en-US" sz="2000" b="1" dirty="0" smtClean="0">
                <a:solidFill>
                  <a:schemeClr val="accent2"/>
                </a:solidFill>
                <a:latin typeface="Times New Roman" pitchFamily="18" charset="0"/>
                <a:ea typeface="ＭＳ Ｐゴシック" pitchFamily="50" charset="-128"/>
              </a:rPr>
              <a:t>これらの変化を</a:t>
            </a:r>
            <a:r>
              <a:rPr lang="ja-JP" altLang="en-US" sz="2000" b="1" dirty="0">
                <a:solidFill>
                  <a:schemeClr val="accent2"/>
                </a:solidFill>
                <a:latin typeface="Times New Roman" pitchFamily="18" charset="0"/>
                <a:ea typeface="ＭＳ Ｐゴシック" pitchFamily="50" charset="-128"/>
              </a:rPr>
              <a:t> </a:t>
            </a:r>
            <a:r>
              <a:rPr lang="ja-JP" altLang="en-US" sz="2000" b="1" dirty="0" smtClean="0">
                <a:solidFill>
                  <a:schemeClr val="accent2"/>
                </a:solidFill>
                <a:latin typeface="Times New Roman" pitchFamily="18" charset="0"/>
                <a:ea typeface="ＭＳ Ｐゴシック" pitchFamily="50" charset="-128"/>
              </a:rPr>
              <a:t> </a:t>
            </a:r>
            <a:r>
              <a:rPr lang="ja-JP" altLang="en-US" sz="2000" b="1" dirty="0" smtClean="0">
                <a:solidFill>
                  <a:schemeClr val="accent2"/>
                </a:solidFill>
                <a:latin typeface="Times New Roman" pitchFamily="18" charset="0"/>
                <a:ea typeface="ＭＳ Ｐゴシック" pitchFamily="50" charset="-128"/>
              </a:rPr>
              <a:t>より</a:t>
            </a:r>
            <a:r>
              <a:rPr lang="ja-JP" altLang="en-US" sz="2000" b="1" dirty="0" smtClean="0">
                <a:solidFill>
                  <a:schemeClr val="accent2"/>
                </a:solidFill>
                <a:latin typeface="Times New Roman" pitchFamily="18" charset="0"/>
                <a:ea typeface="ＭＳ Ｐゴシック" pitchFamily="50" charset="-128"/>
              </a:rPr>
              <a:t>確実に抑圧　→　第</a:t>
            </a:r>
            <a:r>
              <a:rPr lang="ja-JP" altLang="en-US" sz="2000" b="1" dirty="0">
                <a:solidFill>
                  <a:schemeClr val="accent2"/>
                </a:solidFill>
                <a:latin typeface="Times New Roman" pitchFamily="18" charset="0"/>
                <a:ea typeface="ＭＳ Ｐゴシック" pitchFamily="50" charset="-128"/>
              </a:rPr>
              <a:t>３</a:t>
            </a:r>
            <a:r>
              <a:rPr lang="ja-JP" altLang="en-US" sz="2000" b="1" dirty="0" smtClean="0">
                <a:solidFill>
                  <a:schemeClr val="accent2"/>
                </a:solidFill>
                <a:latin typeface="Times New Roman" pitchFamily="18" charset="0"/>
                <a:ea typeface="ＭＳ Ｐゴシック" pitchFamily="50" charset="-128"/>
              </a:rPr>
              <a:t>世代</a:t>
            </a:r>
            <a:r>
              <a:rPr lang="en-US" altLang="ja-JP" sz="2000" b="1" dirty="0" smtClean="0">
                <a:solidFill>
                  <a:schemeClr val="accent2"/>
                </a:solidFill>
                <a:latin typeface="Times New Roman" pitchFamily="18" charset="0"/>
                <a:ea typeface="ＭＳ Ｐゴシック" pitchFamily="50" charset="-128"/>
              </a:rPr>
              <a:t>HM</a:t>
            </a:r>
            <a:endParaRPr lang="ja-JP" altLang="en-US" sz="2000" b="1" dirty="0">
              <a:solidFill>
                <a:schemeClr val="accent2"/>
              </a:solidFill>
              <a:latin typeface="Times New Roman" pitchFamily="18" charset="0"/>
              <a:ea typeface="ＭＳ Ｐゴシック" pitchFamily="50" charset="-128"/>
            </a:endParaRPr>
          </a:p>
          <a:p>
            <a:pPr marL="0" indent="0" defTabSz="449263">
              <a:tabLst>
                <a:tab pos="6843713" algn="l"/>
                <a:tab pos="7292975" algn="l"/>
                <a:tab pos="7742238" algn="l"/>
                <a:tab pos="8191500" algn="l"/>
                <a:tab pos="8640763" algn="l"/>
              </a:tabLst>
            </a:pPr>
            <a:r>
              <a:rPr lang="ja-JP" altLang="en-US" sz="2000" b="1" dirty="0">
                <a:latin typeface="Times New Roman" pitchFamily="18" charset="0"/>
                <a:ea typeface="ＭＳ Ｐゴシック" pitchFamily="50" charset="-128"/>
              </a:rPr>
              <a:t>　　　　　　　　　　　　　　　　　　</a:t>
            </a:r>
            <a:r>
              <a:rPr lang="ja-JP" altLang="en-US" sz="2000" dirty="0">
                <a:latin typeface="Times New Roman" pitchFamily="18" charset="0"/>
                <a:ea typeface="ＭＳ Ｐゴシック" pitchFamily="50" charset="-128"/>
              </a:rPr>
              <a:t>　　　</a:t>
            </a:r>
            <a:endParaRPr lang="ja-JP" altLang="en-US" sz="2000" b="1" kern="0" dirty="0" smtClean="0">
              <a:latin typeface="Times New Roman" pitchFamily="18" charset="0"/>
              <a:ea typeface="ＭＳ Ｐゴシック" pitchFamily="50" charset="-128"/>
            </a:endParaRPr>
          </a:p>
          <a:p>
            <a:pPr marL="0" indent="0" defTabSz="449263">
              <a:tabLst>
                <a:tab pos="6843713" algn="l"/>
                <a:tab pos="7292975" algn="l"/>
                <a:tab pos="7742238" algn="l"/>
                <a:tab pos="8191500" algn="l"/>
                <a:tab pos="8640763" algn="l"/>
              </a:tabLst>
            </a:pPr>
            <a:r>
              <a:rPr lang="ja-JP" altLang="en-US" sz="2000" b="1" kern="0" dirty="0" smtClean="0">
                <a:latin typeface="Times New Roman" pitchFamily="18" charset="0"/>
                <a:ea typeface="ＭＳ Ｐゴシック" pitchFamily="50" charset="-128"/>
              </a:rPr>
              <a:t>　　　　</a:t>
            </a:r>
          </a:p>
        </p:txBody>
      </p:sp>
      <p:graphicFrame>
        <p:nvGraphicFramePr>
          <p:cNvPr id="3" name="オブジェクト 2"/>
          <p:cNvGraphicFramePr>
            <a:graphicFrameLocks noChangeAspect="1"/>
          </p:cNvGraphicFramePr>
          <p:nvPr>
            <p:extLst>
              <p:ext uri="{D42A27DB-BD31-4B8C-83A1-F6EECF244321}">
                <p14:modId xmlns:p14="http://schemas.microsoft.com/office/powerpoint/2010/main" val="3559648431"/>
              </p:ext>
            </p:extLst>
          </p:nvPr>
        </p:nvGraphicFramePr>
        <p:xfrm>
          <a:off x="3568486" y="5072777"/>
          <a:ext cx="1996649" cy="621827"/>
        </p:xfrm>
        <a:graphic>
          <a:graphicData uri="http://schemas.openxmlformats.org/presentationml/2006/ole">
            <mc:AlternateContent xmlns:mc="http://schemas.openxmlformats.org/markup-compatibility/2006">
              <mc:Choice xmlns:v="urn:schemas-microsoft-com:vml" Requires="v">
                <p:oleObj spid="_x0000_s3091" r:id="rId3" imgW="1385291" imgH="431980" progId="Equation.3">
                  <p:embed/>
                </p:oleObj>
              </mc:Choice>
              <mc:Fallback>
                <p:oleObj r:id="rId3" imgW="1385291" imgH="43198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8486" y="5072777"/>
                        <a:ext cx="1996649" cy="621827"/>
                      </a:xfrm>
                      <a:prstGeom prst="rect">
                        <a:avLst/>
                      </a:prstGeom>
                      <a:noFill/>
                      <a:ln>
                        <a:noFill/>
                      </a:ln>
                    </p:spPr>
                  </p:pic>
                </p:oleObj>
              </mc:Fallback>
            </mc:AlternateContent>
          </a:graphicData>
        </a:graphic>
      </p:graphicFrame>
      <p:pic>
        <p:nvPicPr>
          <p:cNvPr id="3076"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6076" y="1489075"/>
            <a:ext cx="231775"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6076" y="1943133"/>
            <a:ext cx="231775"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6075" y="3187470"/>
            <a:ext cx="231775"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518" y="4386245"/>
            <a:ext cx="231775"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1365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水素</a:t>
            </a:r>
            <a:r>
              <a:rPr lang="ja-JP" altLang="en-US" dirty="0"/>
              <a:t>メーザ周波数標準機</a:t>
            </a:r>
            <a:r>
              <a:rPr kumimoji="1" lang="ja-JP" altLang="en-US" dirty="0" smtClean="0"/>
              <a:t>の性能　</a:t>
            </a:r>
            <a:r>
              <a:rPr kumimoji="1" lang="en-US" altLang="ja-JP" sz="2400" dirty="0" smtClean="0"/>
              <a:t>1/3</a:t>
            </a:r>
            <a:r>
              <a:rPr kumimoji="1" lang="ja-JP" altLang="en-US" sz="2400" dirty="0" smtClean="0"/>
              <a:t>　周波数安定度</a:t>
            </a:r>
            <a:endParaRPr kumimoji="1" lang="ja-JP" altLang="en-US" sz="2400" dirty="0"/>
          </a:p>
        </p:txBody>
      </p:sp>
      <p:sp>
        <p:nvSpPr>
          <p:cNvPr id="5" name="スライド番号プレースホルダー 4"/>
          <p:cNvSpPr>
            <a:spLocks noGrp="1"/>
          </p:cNvSpPr>
          <p:nvPr>
            <p:ph type="sldNum" sz="quarter" idx="12"/>
          </p:nvPr>
        </p:nvSpPr>
        <p:spPr/>
        <p:txBody>
          <a:bodyPr/>
          <a:lstStyle/>
          <a:p>
            <a:fld id="{518B76BD-F5AF-3048-942E-0425DD806256}" type="slidenum">
              <a:rPr lang="ja-JP" altLang="en-US" smtClean="0"/>
              <a:pPr/>
              <a:t>9</a:t>
            </a:fld>
            <a:endParaRPr lang="ja-JP" altLang="en-US" dirty="0"/>
          </a:p>
        </p:txBody>
      </p:sp>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538" y="1014236"/>
            <a:ext cx="7907337" cy="505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09990459"/>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テンプレート_v1.2社外用White">
  <a:themeElements>
    <a:clrScheme name="Anritsu2014">
      <a:dk1>
        <a:srgbClr val="333333"/>
      </a:dk1>
      <a:lt1>
        <a:srgbClr val="FFFFFF"/>
      </a:lt1>
      <a:dk2>
        <a:srgbClr val="000000"/>
      </a:dk2>
      <a:lt2>
        <a:srgbClr val="B2B2B2"/>
      </a:lt2>
      <a:accent1>
        <a:srgbClr val="00CC99"/>
      </a:accent1>
      <a:accent2>
        <a:srgbClr val="3333CC"/>
      </a:accent2>
      <a:accent3>
        <a:srgbClr val="FFFFFF"/>
      </a:accent3>
      <a:accent4>
        <a:srgbClr val="2A2A2A"/>
      </a:accent4>
      <a:accent5>
        <a:srgbClr val="AAE2CA"/>
      </a:accent5>
      <a:accent6>
        <a:srgbClr val="2D2DB9"/>
      </a:accent6>
      <a:hlink>
        <a:srgbClr val="CCCCFF"/>
      </a:hlink>
      <a:folHlink>
        <a:srgbClr val="B2B2B2"/>
      </a:folHlink>
    </a:clrScheme>
    <a:fontScheme name="ユーザー定義 2">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Green_Internal">
  <a:themeElements>
    <a:clrScheme name="Anritsu2014">
      <a:dk1>
        <a:srgbClr val="333333"/>
      </a:dk1>
      <a:lt1>
        <a:srgbClr val="FFFFFF"/>
      </a:lt1>
      <a:dk2>
        <a:srgbClr val="000000"/>
      </a:dk2>
      <a:lt2>
        <a:srgbClr val="B2B2B2"/>
      </a:lt2>
      <a:accent1>
        <a:srgbClr val="00CC99"/>
      </a:accent1>
      <a:accent2>
        <a:srgbClr val="3333CC"/>
      </a:accent2>
      <a:accent3>
        <a:srgbClr val="FFFFFF"/>
      </a:accent3>
      <a:accent4>
        <a:srgbClr val="2A2A2A"/>
      </a:accent4>
      <a:accent5>
        <a:srgbClr val="AAE2CA"/>
      </a:accent5>
      <a:accent6>
        <a:srgbClr val="2D2DB9"/>
      </a:accent6>
      <a:hlink>
        <a:srgbClr val="CCCCFF"/>
      </a:hlink>
      <a:folHlink>
        <a:srgbClr val="B2B2B2"/>
      </a:folHlink>
    </a:clrScheme>
    <a:fontScheme name="ユーザー定義 2">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chor="t">
        <a:normAutofit/>
      </a:bodyPr>
      <a:lstStyle>
        <a:defPPr>
          <a:defRPr dirty="0" smtClean="0"/>
        </a:defPPr>
      </a:lstStyle>
    </a:txDef>
  </a:objectDefaults>
  <a:extraClrSchemeLst/>
</a:theme>
</file>

<file path=ppt/theme/theme3.xml><?xml version="1.0" encoding="utf-8"?>
<a:theme xmlns:a="http://schemas.openxmlformats.org/drawingml/2006/main" name="White_External">
  <a:themeElements>
    <a:clrScheme name="Anritsu2014">
      <a:dk1>
        <a:srgbClr val="333333"/>
      </a:dk1>
      <a:lt1>
        <a:srgbClr val="FFFFFF"/>
      </a:lt1>
      <a:dk2>
        <a:srgbClr val="000000"/>
      </a:dk2>
      <a:lt2>
        <a:srgbClr val="B2B2B2"/>
      </a:lt2>
      <a:accent1>
        <a:srgbClr val="00CC99"/>
      </a:accent1>
      <a:accent2>
        <a:srgbClr val="3333CC"/>
      </a:accent2>
      <a:accent3>
        <a:srgbClr val="FFFFFF"/>
      </a:accent3>
      <a:accent4>
        <a:srgbClr val="2A2A2A"/>
      </a:accent4>
      <a:accent5>
        <a:srgbClr val="AAE2CA"/>
      </a:accent5>
      <a:accent6>
        <a:srgbClr val="2D2DB9"/>
      </a:accent6>
      <a:hlink>
        <a:srgbClr val="CCCCFF"/>
      </a:hlink>
      <a:folHlink>
        <a:srgbClr val="B2B2B2"/>
      </a:folHlink>
    </a:clrScheme>
    <a:fontScheme name="ユーザー定義 2">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White_Internal">
  <a:themeElements>
    <a:clrScheme name="Anritsu2014">
      <a:dk1>
        <a:srgbClr val="333333"/>
      </a:dk1>
      <a:lt1>
        <a:srgbClr val="FFFFFF"/>
      </a:lt1>
      <a:dk2>
        <a:srgbClr val="000000"/>
      </a:dk2>
      <a:lt2>
        <a:srgbClr val="B2B2B2"/>
      </a:lt2>
      <a:accent1>
        <a:srgbClr val="00CC99"/>
      </a:accent1>
      <a:accent2>
        <a:srgbClr val="3333CC"/>
      </a:accent2>
      <a:accent3>
        <a:srgbClr val="FFFFFF"/>
      </a:accent3>
      <a:accent4>
        <a:srgbClr val="2A2A2A"/>
      </a:accent4>
      <a:accent5>
        <a:srgbClr val="AAE2CA"/>
      </a:accent5>
      <a:accent6>
        <a:srgbClr val="2D2DB9"/>
      </a:accent6>
      <a:hlink>
        <a:srgbClr val="CCCCFF"/>
      </a:hlink>
      <a:folHlink>
        <a:srgbClr val="B2B2B2"/>
      </a:folHlink>
    </a:clrScheme>
    <a:fontScheme name="ユーザー定義 2">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x5099__x8003_ xmlns="485ceb06-6b35-4780-b096-e1cfbed4ff64">v1.2 社外用　ホワイトバージョン</_x5099__x8003_>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EFEA7F974141B4A8C9479E43DC37C1B" ma:contentTypeVersion="1" ma:contentTypeDescription="新しいドキュメントを作成します。" ma:contentTypeScope="" ma:versionID="bc7835dcbbc9f2e0063c1acdda869402">
  <xsd:schema xmlns:xsd="http://www.w3.org/2001/XMLSchema" xmlns:xs="http://www.w3.org/2001/XMLSchema" xmlns:p="http://schemas.microsoft.com/office/2006/metadata/properties" xmlns:ns2="485ceb06-6b35-4780-b096-e1cfbed4ff64" targetNamespace="http://schemas.microsoft.com/office/2006/metadata/properties" ma:root="true" ma:fieldsID="d83ef3b3815d2dd14fc01e1108ea9590" ns2:_="">
    <xsd:import namespace="485ceb06-6b35-4780-b096-e1cfbed4ff64"/>
    <xsd:element name="properties">
      <xsd:complexType>
        <xsd:sequence>
          <xsd:element name="documentManagement">
            <xsd:complexType>
              <xsd:all>
                <xsd:element ref="ns2:_x5099__x8003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5ceb06-6b35-4780-b096-e1cfbed4ff64" elementFormDefault="qualified">
    <xsd:import namespace="http://schemas.microsoft.com/office/2006/documentManagement/types"/>
    <xsd:import namespace="http://schemas.microsoft.com/office/infopath/2007/PartnerControls"/>
    <xsd:element name="_x5099__x8003_" ma:index="8" nillable="true" ma:displayName="備考" ma:internalName="_x5099__x8003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B80CF17-DA5D-493D-9028-F529E4F7C1CF}">
  <ds:schemaRefs>
    <ds:schemaRef ds:uri="http://schemas.microsoft.com/sharepoint/v3/contenttype/forms"/>
  </ds:schemaRefs>
</ds:datastoreItem>
</file>

<file path=customXml/itemProps2.xml><?xml version="1.0" encoding="utf-8"?>
<ds:datastoreItem xmlns:ds="http://schemas.openxmlformats.org/officeDocument/2006/customXml" ds:itemID="{836F3A47-F4AA-4C18-A7EC-8EA4DBDF6113}">
  <ds:schemaRefs>
    <ds:schemaRef ds:uri="http://schemas.microsoft.com/office/2006/metadata/properties"/>
    <ds:schemaRef ds:uri="485ceb06-6b35-4780-b096-e1cfbed4ff64"/>
    <ds:schemaRef ds:uri="http://www.w3.org/XML/1998/namespace"/>
    <ds:schemaRef ds:uri="http://purl.org/dc/elements/1.1/"/>
    <ds:schemaRef ds:uri="http://purl.org/dc/terms/"/>
    <ds:schemaRef ds:uri="http://schemas.microsoft.com/office/2006/documentManagement/types"/>
    <ds:schemaRef ds:uri="http://purl.org/dc/dcmitype/"/>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DAA45666-D18B-4667-8197-EEED98BB42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5ceb06-6b35-4780-b096-e1cfbed4ff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PPTテンプレート_v1.2社外用White</Template>
  <TotalTime>779</TotalTime>
  <Words>311</Words>
  <Application>Microsoft Office PowerPoint</Application>
  <PresentationFormat>画面に合わせる (4:3)</PresentationFormat>
  <Paragraphs>127</Paragraphs>
  <Slides>12</Slides>
  <Notes>0</Notes>
  <HiddenSlides>0</HiddenSlides>
  <MMClips>0</MMClips>
  <ScaleCrop>false</ScaleCrop>
  <HeadingPairs>
    <vt:vector size="6" baseType="variant">
      <vt:variant>
        <vt:lpstr>テーマ</vt:lpstr>
      </vt:variant>
      <vt:variant>
        <vt:i4>4</vt:i4>
      </vt:variant>
      <vt:variant>
        <vt:lpstr>埋め込まれた OLE サーバー</vt:lpstr>
      </vt:variant>
      <vt:variant>
        <vt:i4>1</vt:i4>
      </vt:variant>
      <vt:variant>
        <vt:lpstr>スライド タイトル</vt:lpstr>
      </vt:variant>
      <vt:variant>
        <vt:i4>12</vt:i4>
      </vt:variant>
    </vt:vector>
  </HeadingPairs>
  <TitlesOfParts>
    <vt:vector size="17" baseType="lpstr">
      <vt:lpstr>PPTテンプレート_v1.2社外用White</vt:lpstr>
      <vt:lpstr>Green_Internal</vt:lpstr>
      <vt:lpstr>White_External</vt:lpstr>
      <vt:lpstr>White_Internal</vt:lpstr>
      <vt:lpstr>Microsoft 数式 3.0</vt:lpstr>
      <vt:lpstr>水素メーザの開発</vt:lpstr>
      <vt:lpstr>内容</vt:lpstr>
      <vt:lpstr>VLBI と 基準発振器　1/1</vt:lpstr>
      <vt:lpstr>歴史的な話　1/1　　　（敬称略）</vt:lpstr>
      <vt:lpstr>水素メーザ周波数標準機の仕組み　1/4　原子時計</vt:lpstr>
      <vt:lpstr>水素メーザ周波数標準機の仕組み　2/4　超微細構造</vt:lpstr>
      <vt:lpstr>水素メーザ周波数標準機の仕組み　3/4　装置構造</vt:lpstr>
      <vt:lpstr>水素メーザ周波数標準機の仕組み　4/4　変動要因</vt:lpstr>
      <vt:lpstr>水素メーザ周波数標準機の性能　1/3　周波数安定度</vt:lpstr>
      <vt:lpstr>水素メーザ周波数標準機の性能　2/3　実測例</vt:lpstr>
      <vt:lpstr>水素メーザ周波数標準機の性能　3/3　起動特性</vt:lpstr>
      <vt:lpstr>PowerPoint プレゼンテーション</vt:lpstr>
    </vt:vector>
  </TitlesOfParts>
  <Company>Anritsu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GQ</dc:creator>
  <cp:lastModifiedBy>GQ</cp:lastModifiedBy>
  <cp:revision>53</cp:revision>
  <dcterms:created xsi:type="dcterms:W3CDTF">2014-05-29T04:10:36Z</dcterms:created>
  <dcterms:modified xsi:type="dcterms:W3CDTF">2014-06-13T01:21:53Z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0x0101007EFEA7F974141B4A8C9479E43DC37C1B</vt:lpwstr>
  </property>
</Properties>
</file>