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0"/>
  </p:notesMasterIdLst>
  <p:sldIdLst>
    <p:sldId id="297" r:id="rId2"/>
    <p:sldId id="301" r:id="rId3"/>
    <p:sldId id="315" r:id="rId4"/>
    <p:sldId id="259" r:id="rId5"/>
    <p:sldId id="262" r:id="rId6"/>
    <p:sldId id="328" r:id="rId7"/>
    <p:sldId id="327" r:id="rId8"/>
    <p:sldId id="317" r:id="rId9"/>
    <p:sldId id="318" r:id="rId10"/>
    <p:sldId id="323" r:id="rId11"/>
    <p:sldId id="269" r:id="rId12"/>
    <p:sldId id="302" r:id="rId13"/>
    <p:sldId id="303" r:id="rId14"/>
    <p:sldId id="305" r:id="rId15"/>
    <p:sldId id="298" r:id="rId16"/>
    <p:sldId id="299" r:id="rId17"/>
    <p:sldId id="300" r:id="rId18"/>
    <p:sldId id="326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5D9FFF"/>
    <a:srgbClr val="DEEBF7"/>
    <a:srgbClr val="ED7D31"/>
    <a:srgbClr val="F29E5E"/>
    <a:srgbClr val="5B9BD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78" autoAdjust="0"/>
    <p:restoredTop sz="94660"/>
  </p:normalViewPr>
  <p:slideViewPr>
    <p:cSldViewPr snapToGrid="0">
      <p:cViewPr>
        <p:scale>
          <a:sx n="80" d="100"/>
          <a:sy n="80" d="100"/>
        </p:scale>
        <p:origin x="31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Nozomi%20Okada\Documents\&#30740;&#31350;&#23460;\45m&#22810;&#21608;&#27874;&#35251;&#28204;&#21270;\&#37326;&#36794;&#23665;&#35430;&#39443;&#35251;&#28204;\20170511H22H40Trx\2017.05.31.22_43G%20fliter_H22_Trx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Nozomi%20Okada\Documents\&#30740;&#31350;&#23460;\45m&#22810;&#21608;&#27874;&#35251;&#28204;&#21270;\&#37326;&#36794;&#23665;&#35430;&#39443;&#35251;&#28204;\20170511H22H40Trx\2017.05.31.22_43G%20fliter_H40_Trx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H22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Trx_22/43</a:t>
            </a:r>
            <a:r>
              <a:rPr lang="en-US" altLang="ja-JP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GHz filter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6982053586004359"/>
          <c:y val="0.20606988711545116"/>
          <c:w val="0.71913524638944093"/>
          <c:h val="0.54967923702356392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Sheet5!$N$3</c:f>
              <c:strCache>
                <c:ptCount val="1"/>
                <c:pt idx="0">
                  <c:v>H22CH2FLO16.8GH1C2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Sheet5!$M$80:$M$387</c:f>
              <c:numCache>
                <c:formatCode>General</c:formatCode>
                <c:ptCount val="308"/>
                <c:pt idx="0">
                  <c:v>21.795652174000001</c:v>
                </c:pt>
                <c:pt idx="1">
                  <c:v>21.802173913000001</c:v>
                </c:pt>
                <c:pt idx="2">
                  <c:v>21.808695652000001</c:v>
                </c:pt>
                <c:pt idx="3">
                  <c:v>21.815217391000001</c:v>
                </c:pt>
                <c:pt idx="4">
                  <c:v>21.821739130000001</c:v>
                </c:pt>
                <c:pt idx="5">
                  <c:v>21.828260870000001</c:v>
                </c:pt>
                <c:pt idx="6">
                  <c:v>21.834782609000001</c:v>
                </c:pt>
                <c:pt idx="7">
                  <c:v>21.841304348000001</c:v>
                </c:pt>
                <c:pt idx="8">
                  <c:v>21.847826087000001</c:v>
                </c:pt>
                <c:pt idx="9">
                  <c:v>21.854347826000001</c:v>
                </c:pt>
                <c:pt idx="10">
                  <c:v>21.860869565000002</c:v>
                </c:pt>
                <c:pt idx="11">
                  <c:v>21.867391304000002</c:v>
                </c:pt>
                <c:pt idx="12">
                  <c:v>21.873913043000002</c:v>
                </c:pt>
                <c:pt idx="13">
                  <c:v>21.880434783000002</c:v>
                </c:pt>
                <c:pt idx="14">
                  <c:v>21.886956522000002</c:v>
                </c:pt>
                <c:pt idx="15">
                  <c:v>21.893478260999998</c:v>
                </c:pt>
                <c:pt idx="16">
                  <c:v>21.9</c:v>
                </c:pt>
                <c:pt idx="17">
                  <c:v>21.906521738999999</c:v>
                </c:pt>
                <c:pt idx="18">
                  <c:v>21.913043477999999</c:v>
                </c:pt>
                <c:pt idx="19">
                  <c:v>21.919565216999999</c:v>
                </c:pt>
                <c:pt idx="20">
                  <c:v>21.926086957000003</c:v>
                </c:pt>
                <c:pt idx="21">
                  <c:v>21.932608696000003</c:v>
                </c:pt>
                <c:pt idx="22">
                  <c:v>21.939130435000003</c:v>
                </c:pt>
                <c:pt idx="23">
                  <c:v>21.945652174000003</c:v>
                </c:pt>
                <c:pt idx="24">
                  <c:v>21.952173913000003</c:v>
                </c:pt>
                <c:pt idx="25">
                  <c:v>21.958695651999999</c:v>
                </c:pt>
                <c:pt idx="26">
                  <c:v>21.965217390999999</c:v>
                </c:pt>
                <c:pt idx="27">
                  <c:v>21.97173913</c:v>
                </c:pt>
                <c:pt idx="28">
                  <c:v>21.97826087</c:v>
                </c:pt>
                <c:pt idx="29">
                  <c:v>21.984782609</c:v>
                </c:pt>
                <c:pt idx="30">
                  <c:v>21.991304348</c:v>
                </c:pt>
                <c:pt idx="31">
                  <c:v>21.997826087</c:v>
                </c:pt>
                <c:pt idx="32">
                  <c:v>22.004347826</c:v>
                </c:pt>
                <c:pt idx="33">
                  <c:v>22.010869565</c:v>
                </c:pt>
                <c:pt idx="34">
                  <c:v>22.017391304</c:v>
                </c:pt>
                <c:pt idx="35">
                  <c:v>22.023913043</c:v>
                </c:pt>
                <c:pt idx="36">
                  <c:v>22.030434783</c:v>
                </c:pt>
                <c:pt idx="37">
                  <c:v>22.036956522000001</c:v>
                </c:pt>
                <c:pt idx="38">
                  <c:v>22.043478261000001</c:v>
                </c:pt>
                <c:pt idx="39">
                  <c:v>22.05</c:v>
                </c:pt>
                <c:pt idx="40">
                  <c:v>22.056521739000001</c:v>
                </c:pt>
                <c:pt idx="41">
                  <c:v>22.063043478000001</c:v>
                </c:pt>
                <c:pt idx="42">
                  <c:v>22.069565217000001</c:v>
                </c:pt>
                <c:pt idx="43">
                  <c:v>22.076086957000001</c:v>
                </c:pt>
                <c:pt idx="44">
                  <c:v>22.082608696000001</c:v>
                </c:pt>
                <c:pt idx="45">
                  <c:v>22.089130435000001</c:v>
                </c:pt>
                <c:pt idx="46">
                  <c:v>22.095652174000001</c:v>
                </c:pt>
                <c:pt idx="47">
                  <c:v>22.102173913000001</c:v>
                </c:pt>
                <c:pt idx="48">
                  <c:v>22.108695652000002</c:v>
                </c:pt>
                <c:pt idx="49">
                  <c:v>22.115217391000002</c:v>
                </c:pt>
                <c:pt idx="50">
                  <c:v>22.121739130000002</c:v>
                </c:pt>
                <c:pt idx="51">
                  <c:v>22.128260870000002</c:v>
                </c:pt>
                <c:pt idx="52">
                  <c:v>22.134782609000002</c:v>
                </c:pt>
                <c:pt idx="53">
                  <c:v>22.141304348000002</c:v>
                </c:pt>
                <c:pt idx="54">
                  <c:v>22.147826086999999</c:v>
                </c:pt>
                <c:pt idx="55">
                  <c:v>22.154347825999999</c:v>
                </c:pt>
                <c:pt idx="56">
                  <c:v>22.160869564999999</c:v>
                </c:pt>
                <c:pt idx="57">
                  <c:v>22.167391303999999</c:v>
                </c:pt>
                <c:pt idx="58">
                  <c:v>22.173913042999999</c:v>
                </c:pt>
                <c:pt idx="59">
                  <c:v>22.180434783000003</c:v>
                </c:pt>
                <c:pt idx="60">
                  <c:v>22.186956522000003</c:v>
                </c:pt>
                <c:pt idx="61">
                  <c:v>22.193478261000003</c:v>
                </c:pt>
                <c:pt idx="62">
                  <c:v>22.200000000000003</c:v>
                </c:pt>
                <c:pt idx="63">
                  <c:v>22.206521739000003</c:v>
                </c:pt>
                <c:pt idx="64">
                  <c:v>22.213043477999999</c:v>
                </c:pt>
                <c:pt idx="65">
                  <c:v>22.219565217</c:v>
                </c:pt>
                <c:pt idx="66">
                  <c:v>22.226086957</c:v>
                </c:pt>
                <c:pt idx="67">
                  <c:v>22.232608696</c:v>
                </c:pt>
                <c:pt idx="68">
                  <c:v>22.239130435</c:v>
                </c:pt>
                <c:pt idx="69">
                  <c:v>22.245652174</c:v>
                </c:pt>
                <c:pt idx="70">
                  <c:v>22.252173913</c:v>
                </c:pt>
                <c:pt idx="71">
                  <c:v>22.258695652</c:v>
                </c:pt>
                <c:pt idx="72">
                  <c:v>22.265217391</c:v>
                </c:pt>
                <c:pt idx="73">
                  <c:v>22.27173913</c:v>
                </c:pt>
                <c:pt idx="74">
                  <c:v>22.27826087</c:v>
                </c:pt>
                <c:pt idx="75">
                  <c:v>22.284782609000001</c:v>
                </c:pt>
                <c:pt idx="76">
                  <c:v>22.291304348000001</c:v>
                </c:pt>
                <c:pt idx="77">
                  <c:v>22.297826087000001</c:v>
                </c:pt>
                <c:pt idx="78">
                  <c:v>22.304347826000001</c:v>
                </c:pt>
                <c:pt idx="79">
                  <c:v>22.310869565000001</c:v>
                </c:pt>
                <c:pt idx="80">
                  <c:v>22.317391304000001</c:v>
                </c:pt>
                <c:pt idx="81">
                  <c:v>22.323913043000001</c:v>
                </c:pt>
                <c:pt idx="82">
                  <c:v>22.330434783000001</c:v>
                </c:pt>
                <c:pt idx="83">
                  <c:v>22.336956522000001</c:v>
                </c:pt>
                <c:pt idx="84">
                  <c:v>22.343478261000001</c:v>
                </c:pt>
                <c:pt idx="85">
                  <c:v>22.35</c:v>
                </c:pt>
                <c:pt idx="86">
                  <c:v>22.356521739000002</c:v>
                </c:pt>
                <c:pt idx="87">
                  <c:v>22.363043478000002</c:v>
                </c:pt>
                <c:pt idx="88">
                  <c:v>22.369565217000002</c:v>
                </c:pt>
                <c:pt idx="89">
                  <c:v>22.376086957000002</c:v>
                </c:pt>
                <c:pt idx="90">
                  <c:v>22.382608696000002</c:v>
                </c:pt>
                <c:pt idx="91">
                  <c:v>22.389130435000002</c:v>
                </c:pt>
                <c:pt idx="92">
                  <c:v>22.395652173999999</c:v>
                </c:pt>
                <c:pt idx="93">
                  <c:v>22.402173912999999</c:v>
                </c:pt>
                <c:pt idx="94">
                  <c:v>22.408695651999999</c:v>
                </c:pt>
                <c:pt idx="95">
                  <c:v>22.415217390999999</c:v>
                </c:pt>
                <c:pt idx="96">
                  <c:v>22.421739129999999</c:v>
                </c:pt>
                <c:pt idx="97">
                  <c:v>22.428260870000003</c:v>
                </c:pt>
                <c:pt idx="98">
                  <c:v>22.434782609000003</c:v>
                </c:pt>
                <c:pt idx="99">
                  <c:v>22.441304348000003</c:v>
                </c:pt>
                <c:pt idx="100">
                  <c:v>22.447826087000003</c:v>
                </c:pt>
                <c:pt idx="101">
                  <c:v>22.454347826000003</c:v>
                </c:pt>
                <c:pt idx="102">
                  <c:v>22.460869564999999</c:v>
                </c:pt>
                <c:pt idx="103">
                  <c:v>22.467391304</c:v>
                </c:pt>
                <c:pt idx="104">
                  <c:v>22.473913043</c:v>
                </c:pt>
                <c:pt idx="105">
                  <c:v>22.480434783</c:v>
                </c:pt>
                <c:pt idx="106">
                  <c:v>22.486956522</c:v>
                </c:pt>
                <c:pt idx="107">
                  <c:v>22.493478261</c:v>
                </c:pt>
                <c:pt idx="108">
                  <c:v>22.5</c:v>
                </c:pt>
                <c:pt idx="109">
                  <c:v>22.506521739</c:v>
                </c:pt>
                <c:pt idx="110">
                  <c:v>22.513043478</c:v>
                </c:pt>
                <c:pt idx="111">
                  <c:v>22.519565217</c:v>
                </c:pt>
                <c:pt idx="112">
                  <c:v>22.526086957</c:v>
                </c:pt>
                <c:pt idx="113">
                  <c:v>22.532608696</c:v>
                </c:pt>
                <c:pt idx="114">
                  <c:v>22.539130435000001</c:v>
                </c:pt>
                <c:pt idx="115">
                  <c:v>22.545652174000001</c:v>
                </c:pt>
                <c:pt idx="116">
                  <c:v>22.552173913000001</c:v>
                </c:pt>
                <c:pt idx="117">
                  <c:v>22.558695652000001</c:v>
                </c:pt>
                <c:pt idx="118">
                  <c:v>22.565217391000001</c:v>
                </c:pt>
                <c:pt idx="119">
                  <c:v>22.571739130000001</c:v>
                </c:pt>
                <c:pt idx="120">
                  <c:v>22.578260870000001</c:v>
                </c:pt>
                <c:pt idx="121">
                  <c:v>22.584782609000001</c:v>
                </c:pt>
                <c:pt idx="122">
                  <c:v>22.591304348000001</c:v>
                </c:pt>
                <c:pt idx="123">
                  <c:v>22.597826087000001</c:v>
                </c:pt>
                <c:pt idx="124">
                  <c:v>22.604347826000001</c:v>
                </c:pt>
                <c:pt idx="125">
                  <c:v>22.610869565000002</c:v>
                </c:pt>
                <c:pt idx="126">
                  <c:v>22.617391304000002</c:v>
                </c:pt>
                <c:pt idx="127">
                  <c:v>22.623913043000002</c:v>
                </c:pt>
                <c:pt idx="128">
                  <c:v>22.630434783000002</c:v>
                </c:pt>
                <c:pt idx="129">
                  <c:v>22.636956522000002</c:v>
                </c:pt>
                <c:pt idx="130">
                  <c:v>22.643478260999998</c:v>
                </c:pt>
                <c:pt idx="131">
                  <c:v>22.65</c:v>
                </c:pt>
                <c:pt idx="132">
                  <c:v>22.656521738999999</c:v>
                </c:pt>
                <c:pt idx="133">
                  <c:v>22.663043477999999</c:v>
                </c:pt>
                <c:pt idx="134">
                  <c:v>22.669565216999999</c:v>
                </c:pt>
                <c:pt idx="135">
                  <c:v>22.676086957000003</c:v>
                </c:pt>
                <c:pt idx="136">
                  <c:v>22.682608696000003</c:v>
                </c:pt>
                <c:pt idx="137">
                  <c:v>22.689130435000003</c:v>
                </c:pt>
                <c:pt idx="138">
                  <c:v>22.695652174000003</c:v>
                </c:pt>
                <c:pt idx="139">
                  <c:v>22.702173913000003</c:v>
                </c:pt>
                <c:pt idx="140">
                  <c:v>22.708695651999999</c:v>
                </c:pt>
                <c:pt idx="141">
                  <c:v>22.715217390999999</c:v>
                </c:pt>
                <c:pt idx="142">
                  <c:v>22.72173913</c:v>
                </c:pt>
                <c:pt idx="143">
                  <c:v>22.72826087</c:v>
                </c:pt>
                <c:pt idx="144">
                  <c:v>22.734782609</c:v>
                </c:pt>
                <c:pt idx="145">
                  <c:v>22.741304348</c:v>
                </c:pt>
                <c:pt idx="146">
                  <c:v>22.747826087</c:v>
                </c:pt>
                <c:pt idx="147">
                  <c:v>22.754347826</c:v>
                </c:pt>
                <c:pt idx="148">
                  <c:v>22.760869565</c:v>
                </c:pt>
                <c:pt idx="149">
                  <c:v>22.767391304</c:v>
                </c:pt>
                <c:pt idx="150">
                  <c:v>22.773913043</c:v>
                </c:pt>
                <c:pt idx="151">
                  <c:v>22.780434783</c:v>
                </c:pt>
                <c:pt idx="152">
                  <c:v>22.786956522000001</c:v>
                </c:pt>
                <c:pt idx="153">
                  <c:v>22.793478261000001</c:v>
                </c:pt>
                <c:pt idx="154">
                  <c:v>22.8</c:v>
                </c:pt>
                <c:pt idx="155">
                  <c:v>22.806521739000001</c:v>
                </c:pt>
                <c:pt idx="156">
                  <c:v>22.813043478000001</c:v>
                </c:pt>
                <c:pt idx="157">
                  <c:v>22.819565217000001</c:v>
                </c:pt>
                <c:pt idx="158">
                  <c:v>22.826086957000001</c:v>
                </c:pt>
                <c:pt idx="159">
                  <c:v>22.832608696000001</c:v>
                </c:pt>
                <c:pt idx="160">
                  <c:v>22.839130435000001</c:v>
                </c:pt>
                <c:pt idx="161">
                  <c:v>22.845652174000001</c:v>
                </c:pt>
                <c:pt idx="162">
                  <c:v>22.852173913000001</c:v>
                </c:pt>
                <c:pt idx="163">
                  <c:v>22.858695652000002</c:v>
                </c:pt>
                <c:pt idx="164">
                  <c:v>22.865217391000002</c:v>
                </c:pt>
                <c:pt idx="165">
                  <c:v>22.871739130000002</c:v>
                </c:pt>
                <c:pt idx="166">
                  <c:v>22.878260870000002</c:v>
                </c:pt>
                <c:pt idx="167">
                  <c:v>22.884782609000002</c:v>
                </c:pt>
                <c:pt idx="168">
                  <c:v>22.891304348000002</c:v>
                </c:pt>
                <c:pt idx="169">
                  <c:v>22.897826086999999</c:v>
                </c:pt>
                <c:pt idx="170">
                  <c:v>22.904347825999999</c:v>
                </c:pt>
                <c:pt idx="171">
                  <c:v>22.910869564999999</c:v>
                </c:pt>
                <c:pt idx="172">
                  <c:v>22.917391303999999</c:v>
                </c:pt>
                <c:pt idx="173">
                  <c:v>22.923913042999999</c:v>
                </c:pt>
                <c:pt idx="174">
                  <c:v>22.930434783000003</c:v>
                </c:pt>
                <c:pt idx="175">
                  <c:v>22.936956522000003</c:v>
                </c:pt>
                <c:pt idx="176">
                  <c:v>22.943478261000003</c:v>
                </c:pt>
                <c:pt idx="177">
                  <c:v>22.950000000000003</c:v>
                </c:pt>
                <c:pt idx="178">
                  <c:v>22.956521739000003</c:v>
                </c:pt>
                <c:pt idx="179">
                  <c:v>22.963043477999999</c:v>
                </c:pt>
                <c:pt idx="180">
                  <c:v>22.969565217</c:v>
                </c:pt>
                <c:pt idx="181">
                  <c:v>22.976086957</c:v>
                </c:pt>
                <c:pt idx="182">
                  <c:v>22.982608696</c:v>
                </c:pt>
                <c:pt idx="183">
                  <c:v>22.989130435</c:v>
                </c:pt>
                <c:pt idx="184">
                  <c:v>22.995652174</c:v>
                </c:pt>
                <c:pt idx="185">
                  <c:v>23.002173913</c:v>
                </c:pt>
                <c:pt idx="186">
                  <c:v>23.008695652</c:v>
                </c:pt>
                <c:pt idx="187">
                  <c:v>23.015217391</c:v>
                </c:pt>
                <c:pt idx="188">
                  <c:v>23.02173913</c:v>
                </c:pt>
                <c:pt idx="189">
                  <c:v>23.02826087</c:v>
                </c:pt>
                <c:pt idx="190">
                  <c:v>23.034782609000001</c:v>
                </c:pt>
                <c:pt idx="191">
                  <c:v>23.041304348000001</c:v>
                </c:pt>
                <c:pt idx="192">
                  <c:v>23.047826087000001</c:v>
                </c:pt>
                <c:pt idx="193">
                  <c:v>23.054347826000001</c:v>
                </c:pt>
                <c:pt idx="194">
                  <c:v>23.060869565000001</c:v>
                </c:pt>
                <c:pt idx="195">
                  <c:v>23.067391304000001</c:v>
                </c:pt>
                <c:pt idx="196">
                  <c:v>23.073913043000001</c:v>
                </c:pt>
                <c:pt idx="197">
                  <c:v>23.080434783000001</c:v>
                </c:pt>
                <c:pt idx="198">
                  <c:v>23.086956522000001</c:v>
                </c:pt>
                <c:pt idx="199">
                  <c:v>23.093478261000001</c:v>
                </c:pt>
                <c:pt idx="200">
                  <c:v>23.1</c:v>
                </c:pt>
                <c:pt idx="201">
                  <c:v>23.106521739000002</c:v>
                </c:pt>
                <c:pt idx="202">
                  <c:v>23.113043478000002</c:v>
                </c:pt>
                <c:pt idx="203">
                  <c:v>23.119565217000002</c:v>
                </c:pt>
                <c:pt idx="204">
                  <c:v>23.126086957000002</c:v>
                </c:pt>
                <c:pt idx="205">
                  <c:v>23.132608696000002</c:v>
                </c:pt>
                <c:pt idx="206">
                  <c:v>23.139130435000002</c:v>
                </c:pt>
                <c:pt idx="207">
                  <c:v>23.145652173999999</c:v>
                </c:pt>
                <c:pt idx="208">
                  <c:v>23.152173912999999</c:v>
                </c:pt>
                <c:pt idx="209">
                  <c:v>23.158695651999999</c:v>
                </c:pt>
                <c:pt idx="210">
                  <c:v>23.165217390999999</c:v>
                </c:pt>
                <c:pt idx="211">
                  <c:v>23.171739129999999</c:v>
                </c:pt>
                <c:pt idx="212">
                  <c:v>23.178260870000003</c:v>
                </c:pt>
                <c:pt idx="213">
                  <c:v>23.184782609000003</c:v>
                </c:pt>
                <c:pt idx="214">
                  <c:v>23.191304348000003</c:v>
                </c:pt>
                <c:pt idx="215">
                  <c:v>23.197826087000003</c:v>
                </c:pt>
                <c:pt idx="216">
                  <c:v>23.204347826000003</c:v>
                </c:pt>
                <c:pt idx="217">
                  <c:v>23.210869564999999</c:v>
                </c:pt>
                <c:pt idx="218">
                  <c:v>23.217391304</c:v>
                </c:pt>
                <c:pt idx="219">
                  <c:v>23.223913043</c:v>
                </c:pt>
                <c:pt idx="220">
                  <c:v>23.230434783</c:v>
                </c:pt>
                <c:pt idx="221">
                  <c:v>23.236956522</c:v>
                </c:pt>
                <c:pt idx="222">
                  <c:v>23.243478261</c:v>
                </c:pt>
                <c:pt idx="223">
                  <c:v>23.25</c:v>
                </c:pt>
                <c:pt idx="224">
                  <c:v>23.256521739</c:v>
                </c:pt>
                <c:pt idx="225">
                  <c:v>23.263043478</c:v>
                </c:pt>
                <c:pt idx="226">
                  <c:v>23.269565217</c:v>
                </c:pt>
                <c:pt idx="227">
                  <c:v>23.276086957</c:v>
                </c:pt>
                <c:pt idx="228">
                  <c:v>23.282608696</c:v>
                </c:pt>
                <c:pt idx="229">
                  <c:v>23.289130435000001</c:v>
                </c:pt>
                <c:pt idx="230">
                  <c:v>23.295652174000001</c:v>
                </c:pt>
                <c:pt idx="231">
                  <c:v>23.302173913000001</c:v>
                </c:pt>
                <c:pt idx="232">
                  <c:v>23.308695652000001</c:v>
                </c:pt>
                <c:pt idx="233">
                  <c:v>23.315217391000001</c:v>
                </c:pt>
                <c:pt idx="234">
                  <c:v>23.321739130000001</c:v>
                </c:pt>
                <c:pt idx="235">
                  <c:v>23.328260870000001</c:v>
                </c:pt>
                <c:pt idx="236">
                  <c:v>23.334782609000001</c:v>
                </c:pt>
                <c:pt idx="237">
                  <c:v>23.341304348000001</c:v>
                </c:pt>
                <c:pt idx="238">
                  <c:v>23.347826087000001</c:v>
                </c:pt>
                <c:pt idx="239">
                  <c:v>23.354347826000001</c:v>
                </c:pt>
                <c:pt idx="240">
                  <c:v>23.360869565000002</c:v>
                </c:pt>
                <c:pt idx="241">
                  <c:v>23.367391304000002</c:v>
                </c:pt>
                <c:pt idx="242">
                  <c:v>23.373913043000002</c:v>
                </c:pt>
                <c:pt idx="243">
                  <c:v>23.380434783000002</c:v>
                </c:pt>
                <c:pt idx="244">
                  <c:v>23.386956522000002</c:v>
                </c:pt>
                <c:pt idx="245">
                  <c:v>23.393478260999998</c:v>
                </c:pt>
                <c:pt idx="246">
                  <c:v>23.4</c:v>
                </c:pt>
                <c:pt idx="247">
                  <c:v>23.406521738999999</c:v>
                </c:pt>
                <c:pt idx="248">
                  <c:v>23.413043477999999</c:v>
                </c:pt>
                <c:pt idx="249">
                  <c:v>23.419565216999999</c:v>
                </c:pt>
                <c:pt idx="250">
                  <c:v>23.426086957000003</c:v>
                </c:pt>
                <c:pt idx="251">
                  <c:v>23.432608696000003</c:v>
                </c:pt>
                <c:pt idx="252">
                  <c:v>23.439130435000003</c:v>
                </c:pt>
                <c:pt idx="253">
                  <c:v>23.445652174000003</c:v>
                </c:pt>
                <c:pt idx="254">
                  <c:v>23.452173913000003</c:v>
                </c:pt>
                <c:pt idx="255">
                  <c:v>23.458695651999999</c:v>
                </c:pt>
                <c:pt idx="256">
                  <c:v>23.465217390999999</c:v>
                </c:pt>
                <c:pt idx="257">
                  <c:v>23.47173913</c:v>
                </c:pt>
                <c:pt idx="258">
                  <c:v>23.47826087</c:v>
                </c:pt>
                <c:pt idx="259">
                  <c:v>23.484782609</c:v>
                </c:pt>
                <c:pt idx="260">
                  <c:v>23.491304348</c:v>
                </c:pt>
                <c:pt idx="261">
                  <c:v>23.497826087</c:v>
                </c:pt>
                <c:pt idx="262">
                  <c:v>23.504347826</c:v>
                </c:pt>
                <c:pt idx="263">
                  <c:v>23.510869565</c:v>
                </c:pt>
                <c:pt idx="264">
                  <c:v>23.517391304</c:v>
                </c:pt>
                <c:pt idx="265">
                  <c:v>23.523913043</c:v>
                </c:pt>
                <c:pt idx="266">
                  <c:v>23.530434783</c:v>
                </c:pt>
                <c:pt idx="267">
                  <c:v>23.536956522000001</c:v>
                </c:pt>
                <c:pt idx="268">
                  <c:v>23.543478261000001</c:v>
                </c:pt>
                <c:pt idx="269">
                  <c:v>23.55</c:v>
                </c:pt>
                <c:pt idx="270">
                  <c:v>23.556521739000001</c:v>
                </c:pt>
                <c:pt idx="271">
                  <c:v>23.563043478000001</c:v>
                </c:pt>
                <c:pt idx="272">
                  <c:v>23.569565217000001</c:v>
                </c:pt>
                <c:pt idx="273">
                  <c:v>23.576086957000001</c:v>
                </c:pt>
                <c:pt idx="274">
                  <c:v>23.582608696000001</c:v>
                </c:pt>
                <c:pt idx="275">
                  <c:v>23.589130435000001</c:v>
                </c:pt>
                <c:pt idx="276">
                  <c:v>23.595652174000001</c:v>
                </c:pt>
                <c:pt idx="277">
                  <c:v>23.602173913000001</c:v>
                </c:pt>
                <c:pt idx="278">
                  <c:v>23.608695652000002</c:v>
                </c:pt>
                <c:pt idx="279">
                  <c:v>23.615217391000002</c:v>
                </c:pt>
                <c:pt idx="280">
                  <c:v>23.621739130000002</c:v>
                </c:pt>
                <c:pt idx="281">
                  <c:v>23.628260870000002</c:v>
                </c:pt>
                <c:pt idx="282">
                  <c:v>23.634782609000002</c:v>
                </c:pt>
                <c:pt idx="283">
                  <c:v>23.641304348000002</c:v>
                </c:pt>
                <c:pt idx="284">
                  <c:v>23.647826086999999</c:v>
                </c:pt>
                <c:pt idx="285">
                  <c:v>23.654347825999999</c:v>
                </c:pt>
                <c:pt idx="286">
                  <c:v>23.660869564999999</c:v>
                </c:pt>
                <c:pt idx="287">
                  <c:v>23.667391303999999</c:v>
                </c:pt>
                <c:pt idx="288">
                  <c:v>23.673913042999999</c:v>
                </c:pt>
                <c:pt idx="289">
                  <c:v>23.680434783000003</c:v>
                </c:pt>
                <c:pt idx="290">
                  <c:v>23.686956522000003</c:v>
                </c:pt>
                <c:pt idx="291">
                  <c:v>23.693478261000003</c:v>
                </c:pt>
                <c:pt idx="292">
                  <c:v>23.700000000000003</c:v>
                </c:pt>
                <c:pt idx="293">
                  <c:v>23.706521739000003</c:v>
                </c:pt>
                <c:pt idx="294">
                  <c:v>23.713043477999999</c:v>
                </c:pt>
                <c:pt idx="295">
                  <c:v>23.719565217</c:v>
                </c:pt>
                <c:pt idx="296">
                  <c:v>23.726086957</c:v>
                </c:pt>
                <c:pt idx="297">
                  <c:v>23.732608696</c:v>
                </c:pt>
                <c:pt idx="298">
                  <c:v>23.739130435</c:v>
                </c:pt>
                <c:pt idx="299">
                  <c:v>23.745652174</c:v>
                </c:pt>
                <c:pt idx="300">
                  <c:v>23.752173913</c:v>
                </c:pt>
                <c:pt idx="301">
                  <c:v>23.758695652</c:v>
                </c:pt>
                <c:pt idx="302">
                  <c:v>23.765217391</c:v>
                </c:pt>
                <c:pt idx="303">
                  <c:v>23.77173913</c:v>
                </c:pt>
                <c:pt idx="304">
                  <c:v>23.77826087</c:v>
                </c:pt>
                <c:pt idx="305">
                  <c:v>23.784782609000001</c:v>
                </c:pt>
                <c:pt idx="306">
                  <c:v>23.791304348000001</c:v>
                </c:pt>
                <c:pt idx="307">
                  <c:v>23.797826087000001</c:v>
                </c:pt>
              </c:numCache>
            </c:numRef>
          </c:xVal>
          <c:yVal>
            <c:numRef>
              <c:f>Sheet5!$P$80:$P$387</c:f>
              <c:numCache>
                <c:formatCode>General</c:formatCode>
                <c:ptCount val="308"/>
                <c:pt idx="0">
                  <c:v>83.202898368299032</c:v>
                </c:pt>
                <c:pt idx="1">
                  <c:v>77.680647121402629</c:v>
                </c:pt>
                <c:pt idx="2">
                  <c:v>74.092189659147181</c:v>
                </c:pt>
                <c:pt idx="3">
                  <c:v>78.440360398561907</c:v>
                </c:pt>
                <c:pt idx="4">
                  <c:v>78.162796603128172</c:v>
                </c:pt>
                <c:pt idx="5">
                  <c:v>83.683783754919048</c:v>
                </c:pt>
                <c:pt idx="6">
                  <c:v>79.413274622327719</c:v>
                </c:pt>
                <c:pt idx="7">
                  <c:v>76.379337419157693</c:v>
                </c:pt>
                <c:pt idx="8">
                  <c:v>82.614621196119529</c:v>
                </c:pt>
                <c:pt idx="9">
                  <c:v>74.981827010992106</c:v>
                </c:pt>
                <c:pt idx="10">
                  <c:v>74.374103242867491</c:v>
                </c:pt>
                <c:pt idx="11">
                  <c:v>78.525047089082747</c:v>
                </c:pt>
                <c:pt idx="12">
                  <c:v>75.677762565937599</c:v>
                </c:pt>
                <c:pt idx="13">
                  <c:v>80.43151971908199</c:v>
                </c:pt>
                <c:pt idx="14">
                  <c:v>75.095212673485946</c:v>
                </c:pt>
                <c:pt idx="15">
                  <c:v>80.150569242576054</c:v>
                </c:pt>
                <c:pt idx="16">
                  <c:v>85.843174738367992</c:v>
                </c:pt>
                <c:pt idx="17">
                  <c:v>82.807712211620711</c:v>
                </c:pt>
                <c:pt idx="18">
                  <c:v>81.559833722143651</c:v>
                </c:pt>
                <c:pt idx="19">
                  <c:v>83.388734458384093</c:v>
                </c:pt>
                <c:pt idx="20">
                  <c:v>80.930843299130501</c:v>
                </c:pt>
                <c:pt idx="21">
                  <c:v>80.261398147686833</c:v>
                </c:pt>
                <c:pt idx="22">
                  <c:v>82.361617150171682</c:v>
                </c:pt>
                <c:pt idx="23">
                  <c:v>83.756447053579492</c:v>
                </c:pt>
                <c:pt idx="24">
                  <c:v>83.454396103199272</c:v>
                </c:pt>
                <c:pt idx="25">
                  <c:v>83.027304109337976</c:v>
                </c:pt>
                <c:pt idx="26">
                  <c:v>80.039850251470057</c:v>
                </c:pt>
                <c:pt idx="27">
                  <c:v>77.46306730945615</c:v>
                </c:pt>
                <c:pt idx="28">
                  <c:v>82.36498964743619</c:v>
                </c:pt>
                <c:pt idx="29">
                  <c:v>79.473354167522288</c:v>
                </c:pt>
                <c:pt idx="30">
                  <c:v>84.849808057155897</c:v>
                </c:pt>
                <c:pt idx="31">
                  <c:v>85.572208850374437</c:v>
                </c:pt>
                <c:pt idx="32">
                  <c:v>85.167209189797035</c:v>
                </c:pt>
                <c:pt idx="33">
                  <c:v>83.92609534182462</c:v>
                </c:pt>
                <c:pt idx="34">
                  <c:v>75.885897117240646</c:v>
                </c:pt>
                <c:pt idx="35">
                  <c:v>84.78062521790261</c:v>
                </c:pt>
                <c:pt idx="36">
                  <c:v>80.38346143438865</c:v>
                </c:pt>
                <c:pt idx="37">
                  <c:v>74.138900295812633</c:v>
                </c:pt>
                <c:pt idx="38">
                  <c:v>89.936451023292193</c:v>
                </c:pt>
                <c:pt idx="39">
                  <c:v>85.156837616332297</c:v>
                </c:pt>
                <c:pt idx="40">
                  <c:v>80.147734137040217</c:v>
                </c:pt>
                <c:pt idx="41">
                  <c:v>79.526186280071073</c:v>
                </c:pt>
                <c:pt idx="42">
                  <c:v>78.995493774710198</c:v>
                </c:pt>
                <c:pt idx="43">
                  <c:v>91.787240243108769</c:v>
                </c:pt>
                <c:pt idx="44">
                  <c:v>78.378981106074349</c:v>
                </c:pt>
                <c:pt idx="45">
                  <c:v>78.493630832377093</c:v>
                </c:pt>
                <c:pt idx="46">
                  <c:v>77.722458992104023</c:v>
                </c:pt>
                <c:pt idx="47">
                  <c:v>79.273291807206988</c:v>
                </c:pt>
                <c:pt idx="48">
                  <c:v>80.951300370237234</c:v>
                </c:pt>
                <c:pt idx="49">
                  <c:v>89.034445639602907</c:v>
                </c:pt>
                <c:pt idx="50">
                  <c:v>90.408173073841155</c:v>
                </c:pt>
                <c:pt idx="51">
                  <c:v>81.220926278608431</c:v>
                </c:pt>
                <c:pt idx="52">
                  <c:v>83.460478666984258</c:v>
                </c:pt>
                <c:pt idx="53">
                  <c:v>84.628865836165488</c:v>
                </c:pt>
                <c:pt idx="54">
                  <c:v>92.728416403293195</c:v>
                </c:pt>
                <c:pt idx="55">
                  <c:v>86.570403445759069</c:v>
                </c:pt>
                <c:pt idx="56">
                  <c:v>91.522128431762525</c:v>
                </c:pt>
                <c:pt idx="57">
                  <c:v>85.405531588260061</c:v>
                </c:pt>
                <c:pt idx="58">
                  <c:v>90.311042225900493</c:v>
                </c:pt>
                <c:pt idx="59">
                  <c:v>82.748468397846437</c:v>
                </c:pt>
                <c:pt idx="60">
                  <c:v>89.284501338372081</c:v>
                </c:pt>
                <c:pt idx="61">
                  <c:v>81.978253909364796</c:v>
                </c:pt>
                <c:pt idx="62">
                  <c:v>85.344420701232224</c:v>
                </c:pt>
                <c:pt idx="63">
                  <c:v>85.995067279651863</c:v>
                </c:pt>
                <c:pt idx="64">
                  <c:v>80.243667656523442</c:v>
                </c:pt>
                <c:pt idx="65">
                  <c:v>84.380389448703355</c:v>
                </c:pt>
                <c:pt idx="66">
                  <c:v>84.413995059875219</c:v>
                </c:pt>
                <c:pt idx="67">
                  <c:v>81.884176936237239</c:v>
                </c:pt>
                <c:pt idx="68">
                  <c:v>94.147822365448064</c:v>
                </c:pt>
                <c:pt idx="69">
                  <c:v>86.907917552222145</c:v>
                </c:pt>
                <c:pt idx="70">
                  <c:v>80.109479366784768</c:v>
                </c:pt>
                <c:pt idx="71">
                  <c:v>85.647825870764436</c:v>
                </c:pt>
                <c:pt idx="72">
                  <c:v>90.042545096007686</c:v>
                </c:pt>
                <c:pt idx="73">
                  <c:v>84.551957439013876</c:v>
                </c:pt>
                <c:pt idx="74">
                  <c:v>92.383366283281191</c:v>
                </c:pt>
                <c:pt idx="75">
                  <c:v>94.064625063912473</c:v>
                </c:pt>
                <c:pt idx="76">
                  <c:v>88.45840410089815</c:v>
                </c:pt>
                <c:pt idx="77">
                  <c:v>89.040575365212803</c:v>
                </c:pt>
                <c:pt idx="78">
                  <c:v>96.397006747421486</c:v>
                </c:pt>
                <c:pt idx="79">
                  <c:v>90.187679114968347</c:v>
                </c:pt>
                <c:pt idx="80">
                  <c:v>86.292724632839452</c:v>
                </c:pt>
                <c:pt idx="81">
                  <c:v>87.006002040689665</c:v>
                </c:pt>
                <c:pt idx="82">
                  <c:v>99.467904172770076</c:v>
                </c:pt>
                <c:pt idx="83">
                  <c:v>96.796406842196347</c:v>
                </c:pt>
                <c:pt idx="84">
                  <c:v>102.44076372309591</c:v>
                </c:pt>
                <c:pt idx="85">
                  <c:v>93.380990743733989</c:v>
                </c:pt>
                <c:pt idx="86">
                  <c:v>100.21646536384544</c:v>
                </c:pt>
                <c:pt idx="87">
                  <c:v>100.99417904376284</c:v>
                </c:pt>
                <c:pt idx="88">
                  <c:v>97.857796230700515</c:v>
                </c:pt>
                <c:pt idx="89">
                  <c:v>89.627989112225563</c:v>
                </c:pt>
                <c:pt idx="90">
                  <c:v>91.608779550966347</c:v>
                </c:pt>
                <c:pt idx="91">
                  <c:v>88.704673771130288</c:v>
                </c:pt>
                <c:pt idx="92">
                  <c:v>97.007122006496687</c:v>
                </c:pt>
                <c:pt idx="93">
                  <c:v>87.122508818372225</c:v>
                </c:pt>
                <c:pt idx="94">
                  <c:v>86.543155302086831</c:v>
                </c:pt>
                <c:pt idx="95">
                  <c:v>99.142173723054924</c:v>
                </c:pt>
                <c:pt idx="96">
                  <c:v>89.194696031602376</c:v>
                </c:pt>
                <c:pt idx="97">
                  <c:v>105.02341700650669</c:v>
                </c:pt>
                <c:pt idx="98">
                  <c:v>90.756542041498278</c:v>
                </c:pt>
                <c:pt idx="99">
                  <c:v>88.640002869543011</c:v>
                </c:pt>
                <c:pt idx="100">
                  <c:v>88.911149854182497</c:v>
                </c:pt>
                <c:pt idx="101">
                  <c:v>104.76186118049472</c:v>
                </c:pt>
                <c:pt idx="102">
                  <c:v>101.05911691565558</c:v>
                </c:pt>
                <c:pt idx="103">
                  <c:v>108.17351094245191</c:v>
                </c:pt>
                <c:pt idx="104">
                  <c:v>100.41268040644377</c:v>
                </c:pt>
                <c:pt idx="105">
                  <c:v>94.921500450747033</c:v>
                </c:pt>
                <c:pt idx="106">
                  <c:v>101.37667550549457</c:v>
                </c:pt>
                <c:pt idx="107">
                  <c:v>95.07651647445995</c:v>
                </c:pt>
                <c:pt idx="108">
                  <c:v>94.795646910195245</c:v>
                </c:pt>
                <c:pt idx="109">
                  <c:v>96.263624457168234</c:v>
                </c:pt>
                <c:pt idx="110">
                  <c:v>100.37953447773043</c:v>
                </c:pt>
                <c:pt idx="111">
                  <c:v>104.0319378090926</c:v>
                </c:pt>
                <c:pt idx="112">
                  <c:v>97.156918712171233</c:v>
                </c:pt>
                <c:pt idx="113">
                  <c:v>97.694490428014504</c:v>
                </c:pt>
                <c:pt idx="114">
                  <c:v>106.13570498545475</c:v>
                </c:pt>
                <c:pt idx="115">
                  <c:v>90.599311223949258</c:v>
                </c:pt>
                <c:pt idx="116">
                  <c:v>98.715310735460648</c:v>
                </c:pt>
                <c:pt idx="117">
                  <c:v>98.510459329920408</c:v>
                </c:pt>
                <c:pt idx="118">
                  <c:v>96.921918304287686</c:v>
                </c:pt>
                <c:pt idx="119">
                  <c:v>96.82831789749801</c:v>
                </c:pt>
                <c:pt idx="120">
                  <c:v>96.514212430292716</c:v>
                </c:pt>
                <c:pt idx="121">
                  <c:v>78.758969576206425</c:v>
                </c:pt>
                <c:pt idx="122">
                  <c:v>91.022007745967301</c:v>
                </c:pt>
                <c:pt idx="123">
                  <c:v>92.417800023075841</c:v>
                </c:pt>
                <c:pt idx="124">
                  <c:v>92.365233914982866</c:v>
                </c:pt>
                <c:pt idx="125">
                  <c:v>79.598078359622576</c:v>
                </c:pt>
                <c:pt idx="126">
                  <c:v>79.665313488901376</c:v>
                </c:pt>
                <c:pt idx="127">
                  <c:v>83.853566873910765</c:v>
                </c:pt>
                <c:pt idx="128">
                  <c:v>91.229243621167981</c:v>
                </c:pt>
                <c:pt idx="129">
                  <c:v>83.650637422261838</c:v>
                </c:pt>
                <c:pt idx="130">
                  <c:v>86.037613236056544</c:v>
                </c:pt>
                <c:pt idx="131">
                  <c:v>81.827097111649579</c:v>
                </c:pt>
                <c:pt idx="132">
                  <c:v>84.80130214878676</c:v>
                </c:pt>
                <c:pt idx="133">
                  <c:v>92.370226738060254</c:v>
                </c:pt>
                <c:pt idx="134">
                  <c:v>74.973715841447543</c:v>
                </c:pt>
                <c:pt idx="135">
                  <c:v>91.317240487398337</c:v>
                </c:pt>
                <c:pt idx="136">
                  <c:v>87.145623042663317</c:v>
                </c:pt>
                <c:pt idx="137">
                  <c:v>78.485720075836682</c:v>
                </c:pt>
                <c:pt idx="138">
                  <c:v>90.28444897361922</c:v>
                </c:pt>
                <c:pt idx="139">
                  <c:v>72.532534295008162</c:v>
                </c:pt>
                <c:pt idx="140">
                  <c:v>83.09978885354424</c:v>
                </c:pt>
                <c:pt idx="141">
                  <c:v>82.639494513764234</c:v>
                </c:pt>
                <c:pt idx="142">
                  <c:v>81.087698998878139</c:v>
                </c:pt>
                <c:pt idx="143">
                  <c:v>75.934981070574409</c:v>
                </c:pt>
                <c:pt idx="144">
                  <c:v>76.129035059820708</c:v>
                </c:pt>
                <c:pt idx="145">
                  <c:v>79.923113198946112</c:v>
                </c:pt>
                <c:pt idx="146">
                  <c:v>84.310266473123107</c:v>
                </c:pt>
                <c:pt idx="147">
                  <c:v>81.600743172512651</c:v>
                </c:pt>
                <c:pt idx="148">
                  <c:v>78.598618375660052</c:v>
                </c:pt>
                <c:pt idx="149">
                  <c:v>86.008252480065707</c:v>
                </c:pt>
                <c:pt idx="150">
                  <c:v>78.381537816687185</c:v>
                </c:pt>
                <c:pt idx="151">
                  <c:v>79.843473065041238</c:v>
                </c:pt>
                <c:pt idx="152">
                  <c:v>84.992985179539616</c:v>
                </c:pt>
                <c:pt idx="153">
                  <c:v>79.027988752872247</c:v>
                </c:pt>
                <c:pt idx="154">
                  <c:v>77.536852739536513</c:v>
                </c:pt>
                <c:pt idx="155">
                  <c:v>82.515184809171487</c:v>
                </c:pt>
                <c:pt idx="156">
                  <c:v>80.210813926258268</c:v>
                </c:pt>
                <c:pt idx="157">
                  <c:v>82.186126951570756</c:v>
                </c:pt>
                <c:pt idx="158">
                  <c:v>82.541241778985452</c:v>
                </c:pt>
                <c:pt idx="159">
                  <c:v>82.507465268331288</c:v>
                </c:pt>
                <c:pt idx="160">
                  <c:v>77.179916063483802</c:v>
                </c:pt>
                <c:pt idx="161">
                  <c:v>79.4907273628978</c:v>
                </c:pt>
                <c:pt idx="162">
                  <c:v>77.696353617730864</c:v>
                </c:pt>
                <c:pt idx="163">
                  <c:v>78.163028295794433</c:v>
                </c:pt>
                <c:pt idx="164">
                  <c:v>76.702297337877013</c:v>
                </c:pt>
                <c:pt idx="165">
                  <c:v>77.618767034431471</c:v>
                </c:pt>
                <c:pt idx="166">
                  <c:v>80.67354458244013</c:v>
                </c:pt>
                <c:pt idx="167">
                  <c:v>73.073649889073053</c:v>
                </c:pt>
                <c:pt idx="168">
                  <c:v>73.605952456819338</c:v>
                </c:pt>
                <c:pt idx="169">
                  <c:v>73.342909602967808</c:v>
                </c:pt>
                <c:pt idx="170">
                  <c:v>82.421620411323246</c:v>
                </c:pt>
                <c:pt idx="171">
                  <c:v>80.721965484673191</c:v>
                </c:pt>
                <c:pt idx="172">
                  <c:v>70.541647114295671</c:v>
                </c:pt>
                <c:pt idx="173">
                  <c:v>70.669664808617696</c:v>
                </c:pt>
                <c:pt idx="174">
                  <c:v>81.785864209948969</c:v>
                </c:pt>
                <c:pt idx="175">
                  <c:v>80.198289625884073</c:v>
                </c:pt>
                <c:pt idx="176">
                  <c:v>82.511566228149405</c:v>
                </c:pt>
                <c:pt idx="177">
                  <c:v>80.09554992451325</c:v>
                </c:pt>
                <c:pt idx="178">
                  <c:v>73.572814365282085</c:v>
                </c:pt>
                <c:pt idx="179">
                  <c:v>86.974886925718124</c:v>
                </c:pt>
                <c:pt idx="180">
                  <c:v>76.486884727052228</c:v>
                </c:pt>
                <c:pt idx="181">
                  <c:v>78.302536359193269</c:v>
                </c:pt>
                <c:pt idx="182">
                  <c:v>83.495028843191832</c:v>
                </c:pt>
                <c:pt idx="183">
                  <c:v>78.215004261476707</c:v>
                </c:pt>
                <c:pt idx="184">
                  <c:v>79.982056149725025</c:v>
                </c:pt>
                <c:pt idx="185">
                  <c:v>76.521614444243127</c:v>
                </c:pt>
                <c:pt idx="186">
                  <c:v>84.530834604200166</c:v>
                </c:pt>
                <c:pt idx="187">
                  <c:v>80.536940994800503</c:v>
                </c:pt>
                <c:pt idx="188">
                  <c:v>82.511566228149405</c:v>
                </c:pt>
                <c:pt idx="189">
                  <c:v>86.711247319693612</c:v>
                </c:pt>
                <c:pt idx="190">
                  <c:v>83.862599590947752</c:v>
                </c:pt>
                <c:pt idx="191">
                  <c:v>84.573083558636725</c:v>
                </c:pt>
                <c:pt idx="192">
                  <c:v>88.973674741450182</c:v>
                </c:pt>
                <c:pt idx="193">
                  <c:v>89.342105914520346</c:v>
                </c:pt>
                <c:pt idx="194">
                  <c:v>95.036197970989036</c:v>
                </c:pt>
                <c:pt idx="195">
                  <c:v>90.414633581802804</c:v>
                </c:pt>
                <c:pt idx="196">
                  <c:v>89.730975963668328</c:v>
                </c:pt>
                <c:pt idx="197">
                  <c:v>90.609924613408779</c:v>
                </c:pt>
                <c:pt idx="198">
                  <c:v>96.134457199358749</c:v>
                </c:pt>
                <c:pt idx="199">
                  <c:v>88.814239283183852</c:v>
                </c:pt>
                <c:pt idx="200">
                  <c:v>92.082304667728181</c:v>
                </c:pt>
                <c:pt idx="201">
                  <c:v>89.710936862344155</c:v>
                </c:pt>
                <c:pt idx="202">
                  <c:v>87.653549168413349</c:v>
                </c:pt>
                <c:pt idx="203">
                  <c:v>88.89048577710534</c:v>
                </c:pt>
                <c:pt idx="204">
                  <c:v>89.533301002740544</c:v>
                </c:pt>
                <c:pt idx="205">
                  <c:v>89.230251029734859</c:v>
                </c:pt>
                <c:pt idx="206">
                  <c:v>97.136406393920964</c:v>
                </c:pt>
                <c:pt idx="207">
                  <c:v>92.376271036675448</c:v>
                </c:pt>
                <c:pt idx="208">
                  <c:v>108.09222694813349</c:v>
                </c:pt>
                <c:pt idx="209">
                  <c:v>92.972216216988983</c:v>
                </c:pt>
                <c:pt idx="210">
                  <c:v>82.675001632897931</c:v>
                </c:pt>
                <c:pt idx="211">
                  <c:v>93.288529961416614</c:v>
                </c:pt>
                <c:pt idx="212">
                  <c:v>81.234996641983088</c:v>
                </c:pt>
                <c:pt idx="213">
                  <c:v>92.096724202577079</c:v>
                </c:pt>
                <c:pt idx="214">
                  <c:v>98.080840556364308</c:v>
                </c:pt>
                <c:pt idx="215">
                  <c:v>87.063235914124093</c:v>
                </c:pt>
                <c:pt idx="216">
                  <c:v>88.182989103233211</c:v>
                </c:pt>
                <c:pt idx="217">
                  <c:v>92.942637096014224</c:v>
                </c:pt>
                <c:pt idx="218">
                  <c:v>87.246928549141344</c:v>
                </c:pt>
                <c:pt idx="219">
                  <c:v>88.492210162934313</c:v>
                </c:pt>
                <c:pt idx="220">
                  <c:v>87.171255324914497</c:v>
                </c:pt>
                <c:pt idx="221">
                  <c:v>84.299972778013654</c:v>
                </c:pt>
                <c:pt idx="222">
                  <c:v>84.488356167377319</c:v>
                </c:pt>
                <c:pt idx="223">
                  <c:v>75.474102266143333</c:v>
                </c:pt>
                <c:pt idx="224">
                  <c:v>83.331858061242954</c:v>
                </c:pt>
                <c:pt idx="225">
                  <c:v>84.433133632381981</c:v>
                </c:pt>
                <c:pt idx="226">
                  <c:v>79.640153772272583</c:v>
                </c:pt>
                <c:pt idx="227">
                  <c:v>81.382489495619595</c:v>
                </c:pt>
                <c:pt idx="228">
                  <c:v>80.884946719904733</c:v>
                </c:pt>
                <c:pt idx="229">
                  <c:v>80.364528431474838</c:v>
                </c:pt>
                <c:pt idx="230">
                  <c:v>87.348827380607887</c:v>
                </c:pt>
                <c:pt idx="231">
                  <c:v>94.158492996898829</c:v>
                </c:pt>
                <c:pt idx="232">
                  <c:v>80.89398128629621</c:v>
                </c:pt>
                <c:pt idx="233">
                  <c:v>91.102570132988461</c:v>
                </c:pt>
                <c:pt idx="234">
                  <c:v>84.81361175370823</c:v>
                </c:pt>
                <c:pt idx="235">
                  <c:v>84.169171134764483</c:v>
                </c:pt>
                <c:pt idx="236">
                  <c:v>86.575653290351411</c:v>
                </c:pt>
                <c:pt idx="237">
                  <c:v>91.570666105678896</c:v>
                </c:pt>
                <c:pt idx="238">
                  <c:v>82.327893958537615</c:v>
                </c:pt>
                <c:pt idx="239">
                  <c:v>84.442948580076987</c:v>
                </c:pt>
                <c:pt idx="240">
                  <c:v>88.33597303906042</c:v>
                </c:pt>
                <c:pt idx="241">
                  <c:v>96.963693315961564</c:v>
                </c:pt>
                <c:pt idx="242">
                  <c:v>91.402437089854942</c:v>
                </c:pt>
                <c:pt idx="243">
                  <c:v>80.903492836441686</c:v>
                </c:pt>
                <c:pt idx="244">
                  <c:v>83.124768947994923</c:v>
                </c:pt>
                <c:pt idx="245">
                  <c:v>79.237211383457151</c:v>
                </c:pt>
                <c:pt idx="246">
                  <c:v>79.044356608193553</c:v>
                </c:pt>
                <c:pt idx="247">
                  <c:v>86.434975628102848</c:v>
                </c:pt>
                <c:pt idx="248">
                  <c:v>85.794989242007887</c:v>
                </c:pt>
                <c:pt idx="249">
                  <c:v>82.51060120856782</c:v>
                </c:pt>
                <c:pt idx="250">
                  <c:v>79.759182453767082</c:v>
                </c:pt>
                <c:pt idx="251">
                  <c:v>77.702590217709087</c:v>
                </c:pt>
                <c:pt idx="252">
                  <c:v>83.105366631938168</c:v>
                </c:pt>
                <c:pt idx="253">
                  <c:v>84.41963801770487</c:v>
                </c:pt>
                <c:pt idx="254">
                  <c:v>85.439194109719182</c:v>
                </c:pt>
                <c:pt idx="255">
                  <c:v>79.020740670349795</c:v>
                </c:pt>
                <c:pt idx="256">
                  <c:v>82.416559152366503</c:v>
                </c:pt>
                <c:pt idx="257">
                  <c:v>81.027691805841926</c:v>
                </c:pt>
                <c:pt idx="258">
                  <c:v>78.706736677497133</c:v>
                </c:pt>
                <c:pt idx="259">
                  <c:v>83.139565958581116</c:v>
                </c:pt>
                <c:pt idx="260">
                  <c:v>84.832323949712318</c:v>
                </c:pt>
                <c:pt idx="261">
                  <c:v>74.924840253300573</c:v>
                </c:pt>
                <c:pt idx="262">
                  <c:v>84.361996453921236</c:v>
                </c:pt>
                <c:pt idx="263">
                  <c:v>83.37414752833871</c:v>
                </c:pt>
                <c:pt idx="264">
                  <c:v>87.649258808259802</c:v>
                </c:pt>
                <c:pt idx="265">
                  <c:v>88.215192392806372</c:v>
                </c:pt>
                <c:pt idx="266">
                  <c:v>88.874671371475003</c:v>
                </c:pt>
                <c:pt idx="267">
                  <c:v>80.221922077472101</c:v>
                </c:pt>
                <c:pt idx="268">
                  <c:v>84.379653285910521</c:v>
                </c:pt>
                <c:pt idx="269">
                  <c:v>85.549904674149957</c:v>
                </c:pt>
                <c:pt idx="270">
                  <c:v>87.267804081772425</c:v>
                </c:pt>
                <c:pt idx="271">
                  <c:v>85.806660502522092</c:v>
                </c:pt>
                <c:pt idx="272">
                  <c:v>87.653801236168448</c:v>
                </c:pt>
                <c:pt idx="273">
                  <c:v>78.699043419902907</c:v>
                </c:pt>
                <c:pt idx="274">
                  <c:v>85.708355291288825</c:v>
                </c:pt>
                <c:pt idx="275">
                  <c:v>83.702555226045206</c:v>
                </c:pt>
                <c:pt idx="276">
                  <c:v>87.260761413706348</c:v>
                </c:pt>
                <c:pt idx="277">
                  <c:v>90.924107516555992</c:v>
                </c:pt>
                <c:pt idx="278">
                  <c:v>94.068890501439725</c:v>
                </c:pt>
                <c:pt idx="279">
                  <c:v>90.119084792945756</c:v>
                </c:pt>
                <c:pt idx="280">
                  <c:v>93.401665578908052</c:v>
                </c:pt>
                <c:pt idx="281">
                  <c:v>87.823019202882818</c:v>
                </c:pt>
                <c:pt idx="282">
                  <c:v>86.958078451984349</c:v>
                </c:pt>
                <c:pt idx="283">
                  <c:v>94.201451622027619</c:v>
                </c:pt>
                <c:pt idx="284">
                  <c:v>97.900445325102012</c:v>
                </c:pt>
                <c:pt idx="285">
                  <c:v>91.255532175431895</c:v>
                </c:pt>
                <c:pt idx="286">
                  <c:v>92.44488110231066</c:v>
                </c:pt>
                <c:pt idx="287">
                  <c:v>94.911029528289845</c:v>
                </c:pt>
                <c:pt idx="288">
                  <c:v>80.917048151265718</c:v>
                </c:pt>
                <c:pt idx="289">
                  <c:v>95.06656963853591</c:v>
                </c:pt>
                <c:pt idx="290">
                  <c:v>100.03064550228238</c:v>
                </c:pt>
                <c:pt idx="291">
                  <c:v>93.29223653505862</c:v>
                </c:pt>
                <c:pt idx="292">
                  <c:v>93.482807834454675</c:v>
                </c:pt>
                <c:pt idx="293">
                  <c:v>100.27425868065339</c:v>
                </c:pt>
                <c:pt idx="294">
                  <c:v>92.904620020471469</c:v>
                </c:pt>
                <c:pt idx="295">
                  <c:v>99.112428247345179</c:v>
                </c:pt>
                <c:pt idx="296">
                  <c:v>95.920660302158694</c:v>
                </c:pt>
                <c:pt idx="297">
                  <c:v>89.405118966364213</c:v>
                </c:pt>
                <c:pt idx="298">
                  <c:v>102.31859152580152</c:v>
                </c:pt>
                <c:pt idx="299">
                  <c:v>98.695640672711448</c:v>
                </c:pt>
                <c:pt idx="300">
                  <c:v>101.98209989180695</c:v>
                </c:pt>
                <c:pt idx="301">
                  <c:v>100.59907945756964</c:v>
                </c:pt>
                <c:pt idx="302">
                  <c:v>99.583649952648727</c:v>
                </c:pt>
                <c:pt idx="303">
                  <c:v>105.43929876125422</c:v>
                </c:pt>
                <c:pt idx="304">
                  <c:v>91.326096647881727</c:v>
                </c:pt>
                <c:pt idx="305">
                  <c:v>100.98401788427958</c:v>
                </c:pt>
                <c:pt idx="306">
                  <c:v>105.43374063270484</c:v>
                </c:pt>
                <c:pt idx="307">
                  <c:v>102.88708571016328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F1-4D63-94E8-6C536AF5B586}"/>
            </c:ext>
          </c:extLst>
        </c:ser>
        <c:ser>
          <c:idx val="3"/>
          <c:order val="1"/>
          <c:tx>
            <c:strRef>
              <c:f>Sheet5!$Q$3</c:f>
              <c:strCache>
                <c:ptCount val="1"/>
                <c:pt idx="0">
                  <c:v>H22CH2MLO16.8GH1C2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Sheet5!$M$80:$M$387</c:f>
              <c:numCache>
                <c:formatCode>General</c:formatCode>
                <c:ptCount val="308"/>
                <c:pt idx="0">
                  <c:v>21.795652174000001</c:v>
                </c:pt>
                <c:pt idx="1">
                  <c:v>21.802173913000001</c:v>
                </c:pt>
                <c:pt idx="2">
                  <c:v>21.808695652000001</c:v>
                </c:pt>
                <c:pt idx="3">
                  <c:v>21.815217391000001</c:v>
                </c:pt>
                <c:pt idx="4">
                  <c:v>21.821739130000001</c:v>
                </c:pt>
                <c:pt idx="5">
                  <c:v>21.828260870000001</c:v>
                </c:pt>
                <c:pt idx="6">
                  <c:v>21.834782609000001</c:v>
                </c:pt>
                <c:pt idx="7">
                  <c:v>21.841304348000001</c:v>
                </c:pt>
                <c:pt idx="8">
                  <c:v>21.847826087000001</c:v>
                </c:pt>
                <c:pt idx="9">
                  <c:v>21.854347826000001</c:v>
                </c:pt>
                <c:pt idx="10">
                  <c:v>21.860869565000002</c:v>
                </c:pt>
                <c:pt idx="11">
                  <c:v>21.867391304000002</c:v>
                </c:pt>
                <c:pt idx="12">
                  <c:v>21.873913043000002</c:v>
                </c:pt>
                <c:pt idx="13">
                  <c:v>21.880434783000002</c:v>
                </c:pt>
                <c:pt idx="14">
                  <c:v>21.886956522000002</c:v>
                </c:pt>
                <c:pt idx="15">
                  <c:v>21.893478260999998</c:v>
                </c:pt>
                <c:pt idx="16">
                  <c:v>21.9</c:v>
                </c:pt>
                <c:pt idx="17">
                  <c:v>21.906521738999999</c:v>
                </c:pt>
                <c:pt idx="18">
                  <c:v>21.913043477999999</c:v>
                </c:pt>
                <c:pt idx="19">
                  <c:v>21.919565216999999</c:v>
                </c:pt>
                <c:pt idx="20">
                  <c:v>21.926086957000003</c:v>
                </c:pt>
                <c:pt idx="21">
                  <c:v>21.932608696000003</c:v>
                </c:pt>
                <c:pt idx="22">
                  <c:v>21.939130435000003</c:v>
                </c:pt>
                <c:pt idx="23">
                  <c:v>21.945652174000003</c:v>
                </c:pt>
                <c:pt idx="24">
                  <c:v>21.952173913000003</c:v>
                </c:pt>
                <c:pt idx="25">
                  <c:v>21.958695651999999</c:v>
                </c:pt>
                <c:pt idx="26">
                  <c:v>21.965217390999999</c:v>
                </c:pt>
                <c:pt idx="27">
                  <c:v>21.97173913</c:v>
                </c:pt>
                <c:pt idx="28">
                  <c:v>21.97826087</c:v>
                </c:pt>
                <c:pt idx="29">
                  <c:v>21.984782609</c:v>
                </c:pt>
                <c:pt idx="30">
                  <c:v>21.991304348</c:v>
                </c:pt>
                <c:pt idx="31">
                  <c:v>21.997826087</c:v>
                </c:pt>
                <c:pt idx="32">
                  <c:v>22.004347826</c:v>
                </c:pt>
                <c:pt idx="33">
                  <c:v>22.010869565</c:v>
                </c:pt>
                <c:pt idx="34">
                  <c:v>22.017391304</c:v>
                </c:pt>
                <c:pt idx="35">
                  <c:v>22.023913043</c:v>
                </c:pt>
                <c:pt idx="36">
                  <c:v>22.030434783</c:v>
                </c:pt>
                <c:pt idx="37">
                  <c:v>22.036956522000001</c:v>
                </c:pt>
                <c:pt idx="38">
                  <c:v>22.043478261000001</c:v>
                </c:pt>
                <c:pt idx="39">
                  <c:v>22.05</c:v>
                </c:pt>
                <c:pt idx="40">
                  <c:v>22.056521739000001</c:v>
                </c:pt>
                <c:pt idx="41">
                  <c:v>22.063043478000001</c:v>
                </c:pt>
                <c:pt idx="42">
                  <c:v>22.069565217000001</c:v>
                </c:pt>
                <c:pt idx="43">
                  <c:v>22.076086957000001</c:v>
                </c:pt>
                <c:pt idx="44">
                  <c:v>22.082608696000001</c:v>
                </c:pt>
                <c:pt idx="45">
                  <c:v>22.089130435000001</c:v>
                </c:pt>
                <c:pt idx="46">
                  <c:v>22.095652174000001</c:v>
                </c:pt>
                <c:pt idx="47">
                  <c:v>22.102173913000001</c:v>
                </c:pt>
                <c:pt idx="48">
                  <c:v>22.108695652000002</c:v>
                </c:pt>
                <c:pt idx="49">
                  <c:v>22.115217391000002</c:v>
                </c:pt>
                <c:pt idx="50">
                  <c:v>22.121739130000002</c:v>
                </c:pt>
                <c:pt idx="51">
                  <c:v>22.128260870000002</c:v>
                </c:pt>
                <c:pt idx="52">
                  <c:v>22.134782609000002</c:v>
                </c:pt>
                <c:pt idx="53">
                  <c:v>22.141304348000002</c:v>
                </c:pt>
                <c:pt idx="54">
                  <c:v>22.147826086999999</c:v>
                </c:pt>
                <c:pt idx="55">
                  <c:v>22.154347825999999</c:v>
                </c:pt>
                <c:pt idx="56">
                  <c:v>22.160869564999999</c:v>
                </c:pt>
                <c:pt idx="57">
                  <c:v>22.167391303999999</c:v>
                </c:pt>
                <c:pt idx="58">
                  <c:v>22.173913042999999</c:v>
                </c:pt>
                <c:pt idx="59">
                  <c:v>22.180434783000003</c:v>
                </c:pt>
                <c:pt idx="60">
                  <c:v>22.186956522000003</c:v>
                </c:pt>
                <c:pt idx="61">
                  <c:v>22.193478261000003</c:v>
                </c:pt>
                <c:pt idx="62">
                  <c:v>22.200000000000003</c:v>
                </c:pt>
                <c:pt idx="63">
                  <c:v>22.206521739000003</c:v>
                </c:pt>
                <c:pt idx="64">
                  <c:v>22.213043477999999</c:v>
                </c:pt>
                <c:pt idx="65">
                  <c:v>22.219565217</c:v>
                </c:pt>
                <c:pt idx="66">
                  <c:v>22.226086957</c:v>
                </c:pt>
                <c:pt idx="67">
                  <c:v>22.232608696</c:v>
                </c:pt>
                <c:pt idx="68">
                  <c:v>22.239130435</c:v>
                </c:pt>
                <c:pt idx="69">
                  <c:v>22.245652174</c:v>
                </c:pt>
                <c:pt idx="70">
                  <c:v>22.252173913</c:v>
                </c:pt>
                <c:pt idx="71">
                  <c:v>22.258695652</c:v>
                </c:pt>
                <c:pt idx="72">
                  <c:v>22.265217391</c:v>
                </c:pt>
                <c:pt idx="73">
                  <c:v>22.27173913</c:v>
                </c:pt>
                <c:pt idx="74">
                  <c:v>22.27826087</c:v>
                </c:pt>
                <c:pt idx="75">
                  <c:v>22.284782609000001</c:v>
                </c:pt>
                <c:pt idx="76">
                  <c:v>22.291304348000001</c:v>
                </c:pt>
                <c:pt idx="77">
                  <c:v>22.297826087000001</c:v>
                </c:pt>
                <c:pt idx="78">
                  <c:v>22.304347826000001</c:v>
                </c:pt>
                <c:pt idx="79">
                  <c:v>22.310869565000001</c:v>
                </c:pt>
                <c:pt idx="80">
                  <c:v>22.317391304000001</c:v>
                </c:pt>
                <c:pt idx="81">
                  <c:v>22.323913043000001</c:v>
                </c:pt>
                <c:pt idx="82">
                  <c:v>22.330434783000001</c:v>
                </c:pt>
                <c:pt idx="83">
                  <c:v>22.336956522000001</c:v>
                </c:pt>
                <c:pt idx="84">
                  <c:v>22.343478261000001</c:v>
                </c:pt>
                <c:pt idx="85">
                  <c:v>22.35</c:v>
                </c:pt>
                <c:pt idx="86">
                  <c:v>22.356521739000002</c:v>
                </c:pt>
                <c:pt idx="87">
                  <c:v>22.363043478000002</c:v>
                </c:pt>
                <c:pt idx="88">
                  <c:v>22.369565217000002</c:v>
                </c:pt>
                <c:pt idx="89">
                  <c:v>22.376086957000002</c:v>
                </c:pt>
                <c:pt idx="90">
                  <c:v>22.382608696000002</c:v>
                </c:pt>
                <c:pt idx="91">
                  <c:v>22.389130435000002</c:v>
                </c:pt>
                <c:pt idx="92">
                  <c:v>22.395652173999999</c:v>
                </c:pt>
                <c:pt idx="93">
                  <c:v>22.402173912999999</c:v>
                </c:pt>
                <c:pt idx="94">
                  <c:v>22.408695651999999</c:v>
                </c:pt>
                <c:pt idx="95">
                  <c:v>22.415217390999999</c:v>
                </c:pt>
                <c:pt idx="96">
                  <c:v>22.421739129999999</c:v>
                </c:pt>
                <c:pt idx="97">
                  <c:v>22.428260870000003</c:v>
                </c:pt>
                <c:pt idx="98">
                  <c:v>22.434782609000003</c:v>
                </c:pt>
                <c:pt idx="99">
                  <c:v>22.441304348000003</c:v>
                </c:pt>
                <c:pt idx="100">
                  <c:v>22.447826087000003</c:v>
                </c:pt>
                <c:pt idx="101">
                  <c:v>22.454347826000003</c:v>
                </c:pt>
                <c:pt idx="102">
                  <c:v>22.460869564999999</c:v>
                </c:pt>
                <c:pt idx="103">
                  <c:v>22.467391304</c:v>
                </c:pt>
                <c:pt idx="104">
                  <c:v>22.473913043</c:v>
                </c:pt>
                <c:pt idx="105">
                  <c:v>22.480434783</c:v>
                </c:pt>
                <c:pt idx="106">
                  <c:v>22.486956522</c:v>
                </c:pt>
                <c:pt idx="107">
                  <c:v>22.493478261</c:v>
                </c:pt>
                <c:pt idx="108">
                  <c:v>22.5</c:v>
                </c:pt>
                <c:pt idx="109">
                  <c:v>22.506521739</c:v>
                </c:pt>
                <c:pt idx="110">
                  <c:v>22.513043478</c:v>
                </c:pt>
                <c:pt idx="111">
                  <c:v>22.519565217</c:v>
                </c:pt>
                <c:pt idx="112">
                  <c:v>22.526086957</c:v>
                </c:pt>
                <c:pt idx="113">
                  <c:v>22.532608696</c:v>
                </c:pt>
                <c:pt idx="114">
                  <c:v>22.539130435000001</c:v>
                </c:pt>
                <c:pt idx="115">
                  <c:v>22.545652174000001</c:v>
                </c:pt>
                <c:pt idx="116">
                  <c:v>22.552173913000001</c:v>
                </c:pt>
                <c:pt idx="117">
                  <c:v>22.558695652000001</c:v>
                </c:pt>
                <c:pt idx="118">
                  <c:v>22.565217391000001</c:v>
                </c:pt>
                <c:pt idx="119">
                  <c:v>22.571739130000001</c:v>
                </c:pt>
                <c:pt idx="120">
                  <c:v>22.578260870000001</c:v>
                </c:pt>
                <c:pt idx="121">
                  <c:v>22.584782609000001</c:v>
                </c:pt>
                <c:pt idx="122">
                  <c:v>22.591304348000001</c:v>
                </c:pt>
                <c:pt idx="123">
                  <c:v>22.597826087000001</c:v>
                </c:pt>
                <c:pt idx="124">
                  <c:v>22.604347826000001</c:v>
                </c:pt>
                <c:pt idx="125">
                  <c:v>22.610869565000002</c:v>
                </c:pt>
                <c:pt idx="126">
                  <c:v>22.617391304000002</c:v>
                </c:pt>
                <c:pt idx="127">
                  <c:v>22.623913043000002</c:v>
                </c:pt>
                <c:pt idx="128">
                  <c:v>22.630434783000002</c:v>
                </c:pt>
                <c:pt idx="129">
                  <c:v>22.636956522000002</c:v>
                </c:pt>
                <c:pt idx="130">
                  <c:v>22.643478260999998</c:v>
                </c:pt>
                <c:pt idx="131">
                  <c:v>22.65</c:v>
                </c:pt>
                <c:pt idx="132">
                  <c:v>22.656521738999999</c:v>
                </c:pt>
                <c:pt idx="133">
                  <c:v>22.663043477999999</c:v>
                </c:pt>
                <c:pt idx="134">
                  <c:v>22.669565216999999</c:v>
                </c:pt>
                <c:pt idx="135">
                  <c:v>22.676086957000003</c:v>
                </c:pt>
                <c:pt idx="136">
                  <c:v>22.682608696000003</c:v>
                </c:pt>
                <c:pt idx="137">
                  <c:v>22.689130435000003</c:v>
                </c:pt>
                <c:pt idx="138">
                  <c:v>22.695652174000003</c:v>
                </c:pt>
                <c:pt idx="139">
                  <c:v>22.702173913000003</c:v>
                </c:pt>
                <c:pt idx="140">
                  <c:v>22.708695651999999</c:v>
                </c:pt>
                <c:pt idx="141">
                  <c:v>22.715217390999999</c:v>
                </c:pt>
                <c:pt idx="142">
                  <c:v>22.72173913</c:v>
                </c:pt>
                <c:pt idx="143">
                  <c:v>22.72826087</c:v>
                </c:pt>
                <c:pt idx="144">
                  <c:v>22.734782609</c:v>
                </c:pt>
                <c:pt idx="145">
                  <c:v>22.741304348</c:v>
                </c:pt>
                <c:pt idx="146">
                  <c:v>22.747826087</c:v>
                </c:pt>
                <c:pt idx="147">
                  <c:v>22.754347826</c:v>
                </c:pt>
                <c:pt idx="148">
                  <c:v>22.760869565</c:v>
                </c:pt>
                <c:pt idx="149">
                  <c:v>22.767391304</c:v>
                </c:pt>
                <c:pt idx="150">
                  <c:v>22.773913043</c:v>
                </c:pt>
                <c:pt idx="151">
                  <c:v>22.780434783</c:v>
                </c:pt>
                <c:pt idx="152">
                  <c:v>22.786956522000001</c:v>
                </c:pt>
                <c:pt idx="153">
                  <c:v>22.793478261000001</c:v>
                </c:pt>
                <c:pt idx="154">
                  <c:v>22.8</c:v>
                </c:pt>
                <c:pt idx="155">
                  <c:v>22.806521739000001</c:v>
                </c:pt>
                <c:pt idx="156">
                  <c:v>22.813043478000001</c:v>
                </c:pt>
                <c:pt idx="157">
                  <c:v>22.819565217000001</c:v>
                </c:pt>
                <c:pt idx="158">
                  <c:v>22.826086957000001</c:v>
                </c:pt>
                <c:pt idx="159">
                  <c:v>22.832608696000001</c:v>
                </c:pt>
                <c:pt idx="160">
                  <c:v>22.839130435000001</c:v>
                </c:pt>
                <c:pt idx="161">
                  <c:v>22.845652174000001</c:v>
                </c:pt>
                <c:pt idx="162">
                  <c:v>22.852173913000001</c:v>
                </c:pt>
                <c:pt idx="163">
                  <c:v>22.858695652000002</c:v>
                </c:pt>
                <c:pt idx="164">
                  <c:v>22.865217391000002</c:v>
                </c:pt>
                <c:pt idx="165">
                  <c:v>22.871739130000002</c:v>
                </c:pt>
                <c:pt idx="166">
                  <c:v>22.878260870000002</c:v>
                </c:pt>
                <c:pt idx="167">
                  <c:v>22.884782609000002</c:v>
                </c:pt>
                <c:pt idx="168">
                  <c:v>22.891304348000002</c:v>
                </c:pt>
                <c:pt idx="169">
                  <c:v>22.897826086999999</c:v>
                </c:pt>
                <c:pt idx="170">
                  <c:v>22.904347825999999</c:v>
                </c:pt>
                <c:pt idx="171">
                  <c:v>22.910869564999999</c:v>
                </c:pt>
                <c:pt idx="172">
                  <c:v>22.917391303999999</c:v>
                </c:pt>
                <c:pt idx="173">
                  <c:v>22.923913042999999</c:v>
                </c:pt>
                <c:pt idx="174">
                  <c:v>22.930434783000003</c:v>
                </c:pt>
                <c:pt idx="175">
                  <c:v>22.936956522000003</c:v>
                </c:pt>
                <c:pt idx="176">
                  <c:v>22.943478261000003</c:v>
                </c:pt>
                <c:pt idx="177">
                  <c:v>22.950000000000003</c:v>
                </c:pt>
                <c:pt idx="178">
                  <c:v>22.956521739000003</c:v>
                </c:pt>
                <c:pt idx="179">
                  <c:v>22.963043477999999</c:v>
                </c:pt>
                <c:pt idx="180">
                  <c:v>22.969565217</c:v>
                </c:pt>
                <c:pt idx="181">
                  <c:v>22.976086957</c:v>
                </c:pt>
                <c:pt idx="182">
                  <c:v>22.982608696</c:v>
                </c:pt>
                <c:pt idx="183">
                  <c:v>22.989130435</c:v>
                </c:pt>
                <c:pt idx="184">
                  <c:v>22.995652174</c:v>
                </c:pt>
                <c:pt idx="185">
                  <c:v>23.002173913</c:v>
                </c:pt>
                <c:pt idx="186">
                  <c:v>23.008695652</c:v>
                </c:pt>
                <c:pt idx="187">
                  <c:v>23.015217391</c:v>
                </c:pt>
                <c:pt idx="188">
                  <c:v>23.02173913</c:v>
                </c:pt>
                <c:pt idx="189">
                  <c:v>23.02826087</c:v>
                </c:pt>
                <c:pt idx="190">
                  <c:v>23.034782609000001</c:v>
                </c:pt>
                <c:pt idx="191">
                  <c:v>23.041304348000001</c:v>
                </c:pt>
                <c:pt idx="192">
                  <c:v>23.047826087000001</c:v>
                </c:pt>
                <c:pt idx="193">
                  <c:v>23.054347826000001</c:v>
                </c:pt>
                <c:pt idx="194">
                  <c:v>23.060869565000001</c:v>
                </c:pt>
                <c:pt idx="195">
                  <c:v>23.067391304000001</c:v>
                </c:pt>
                <c:pt idx="196">
                  <c:v>23.073913043000001</c:v>
                </c:pt>
                <c:pt idx="197">
                  <c:v>23.080434783000001</c:v>
                </c:pt>
                <c:pt idx="198">
                  <c:v>23.086956522000001</c:v>
                </c:pt>
                <c:pt idx="199">
                  <c:v>23.093478261000001</c:v>
                </c:pt>
                <c:pt idx="200">
                  <c:v>23.1</c:v>
                </c:pt>
                <c:pt idx="201">
                  <c:v>23.106521739000002</c:v>
                </c:pt>
                <c:pt idx="202">
                  <c:v>23.113043478000002</c:v>
                </c:pt>
                <c:pt idx="203">
                  <c:v>23.119565217000002</c:v>
                </c:pt>
                <c:pt idx="204">
                  <c:v>23.126086957000002</c:v>
                </c:pt>
                <c:pt idx="205">
                  <c:v>23.132608696000002</c:v>
                </c:pt>
                <c:pt idx="206">
                  <c:v>23.139130435000002</c:v>
                </c:pt>
                <c:pt idx="207">
                  <c:v>23.145652173999999</c:v>
                </c:pt>
                <c:pt idx="208">
                  <c:v>23.152173912999999</c:v>
                </c:pt>
                <c:pt idx="209">
                  <c:v>23.158695651999999</c:v>
                </c:pt>
                <c:pt idx="210">
                  <c:v>23.165217390999999</c:v>
                </c:pt>
                <c:pt idx="211">
                  <c:v>23.171739129999999</c:v>
                </c:pt>
                <c:pt idx="212">
                  <c:v>23.178260870000003</c:v>
                </c:pt>
                <c:pt idx="213">
                  <c:v>23.184782609000003</c:v>
                </c:pt>
                <c:pt idx="214">
                  <c:v>23.191304348000003</c:v>
                </c:pt>
                <c:pt idx="215">
                  <c:v>23.197826087000003</c:v>
                </c:pt>
                <c:pt idx="216">
                  <c:v>23.204347826000003</c:v>
                </c:pt>
                <c:pt idx="217">
                  <c:v>23.210869564999999</c:v>
                </c:pt>
                <c:pt idx="218">
                  <c:v>23.217391304</c:v>
                </c:pt>
                <c:pt idx="219">
                  <c:v>23.223913043</c:v>
                </c:pt>
                <c:pt idx="220">
                  <c:v>23.230434783</c:v>
                </c:pt>
                <c:pt idx="221">
                  <c:v>23.236956522</c:v>
                </c:pt>
                <c:pt idx="222">
                  <c:v>23.243478261</c:v>
                </c:pt>
                <c:pt idx="223">
                  <c:v>23.25</c:v>
                </c:pt>
                <c:pt idx="224">
                  <c:v>23.256521739</c:v>
                </c:pt>
                <c:pt idx="225">
                  <c:v>23.263043478</c:v>
                </c:pt>
                <c:pt idx="226">
                  <c:v>23.269565217</c:v>
                </c:pt>
                <c:pt idx="227">
                  <c:v>23.276086957</c:v>
                </c:pt>
                <c:pt idx="228">
                  <c:v>23.282608696</c:v>
                </c:pt>
                <c:pt idx="229">
                  <c:v>23.289130435000001</c:v>
                </c:pt>
                <c:pt idx="230">
                  <c:v>23.295652174000001</c:v>
                </c:pt>
                <c:pt idx="231">
                  <c:v>23.302173913000001</c:v>
                </c:pt>
                <c:pt idx="232">
                  <c:v>23.308695652000001</c:v>
                </c:pt>
                <c:pt idx="233">
                  <c:v>23.315217391000001</c:v>
                </c:pt>
                <c:pt idx="234">
                  <c:v>23.321739130000001</c:v>
                </c:pt>
                <c:pt idx="235">
                  <c:v>23.328260870000001</c:v>
                </c:pt>
                <c:pt idx="236">
                  <c:v>23.334782609000001</c:v>
                </c:pt>
                <c:pt idx="237">
                  <c:v>23.341304348000001</c:v>
                </c:pt>
                <c:pt idx="238">
                  <c:v>23.347826087000001</c:v>
                </c:pt>
                <c:pt idx="239">
                  <c:v>23.354347826000001</c:v>
                </c:pt>
                <c:pt idx="240">
                  <c:v>23.360869565000002</c:v>
                </c:pt>
                <c:pt idx="241">
                  <c:v>23.367391304000002</c:v>
                </c:pt>
                <c:pt idx="242">
                  <c:v>23.373913043000002</c:v>
                </c:pt>
                <c:pt idx="243">
                  <c:v>23.380434783000002</c:v>
                </c:pt>
                <c:pt idx="244">
                  <c:v>23.386956522000002</c:v>
                </c:pt>
                <c:pt idx="245">
                  <c:v>23.393478260999998</c:v>
                </c:pt>
                <c:pt idx="246">
                  <c:v>23.4</c:v>
                </c:pt>
                <c:pt idx="247">
                  <c:v>23.406521738999999</c:v>
                </c:pt>
                <c:pt idx="248">
                  <c:v>23.413043477999999</c:v>
                </c:pt>
                <c:pt idx="249">
                  <c:v>23.419565216999999</c:v>
                </c:pt>
                <c:pt idx="250">
                  <c:v>23.426086957000003</c:v>
                </c:pt>
                <c:pt idx="251">
                  <c:v>23.432608696000003</c:v>
                </c:pt>
                <c:pt idx="252">
                  <c:v>23.439130435000003</c:v>
                </c:pt>
                <c:pt idx="253">
                  <c:v>23.445652174000003</c:v>
                </c:pt>
                <c:pt idx="254">
                  <c:v>23.452173913000003</c:v>
                </c:pt>
                <c:pt idx="255">
                  <c:v>23.458695651999999</c:v>
                </c:pt>
                <c:pt idx="256">
                  <c:v>23.465217390999999</c:v>
                </c:pt>
                <c:pt idx="257">
                  <c:v>23.47173913</c:v>
                </c:pt>
                <c:pt idx="258">
                  <c:v>23.47826087</c:v>
                </c:pt>
                <c:pt idx="259">
                  <c:v>23.484782609</c:v>
                </c:pt>
                <c:pt idx="260">
                  <c:v>23.491304348</c:v>
                </c:pt>
                <c:pt idx="261">
                  <c:v>23.497826087</c:v>
                </c:pt>
                <c:pt idx="262">
                  <c:v>23.504347826</c:v>
                </c:pt>
                <c:pt idx="263">
                  <c:v>23.510869565</c:v>
                </c:pt>
                <c:pt idx="264">
                  <c:v>23.517391304</c:v>
                </c:pt>
                <c:pt idx="265">
                  <c:v>23.523913043</c:v>
                </c:pt>
                <c:pt idx="266">
                  <c:v>23.530434783</c:v>
                </c:pt>
                <c:pt idx="267">
                  <c:v>23.536956522000001</c:v>
                </c:pt>
                <c:pt idx="268">
                  <c:v>23.543478261000001</c:v>
                </c:pt>
                <c:pt idx="269">
                  <c:v>23.55</c:v>
                </c:pt>
                <c:pt idx="270">
                  <c:v>23.556521739000001</c:v>
                </c:pt>
                <c:pt idx="271">
                  <c:v>23.563043478000001</c:v>
                </c:pt>
                <c:pt idx="272">
                  <c:v>23.569565217000001</c:v>
                </c:pt>
                <c:pt idx="273">
                  <c:v>23.576086957000001</c:v>
                </c:pt>
                <c:pt idx="274">
                  <c:v>23.582608696000001</c:v>
                </c:pt>
                <c:pt idx="275">
                  <c:v>23.589130435000001</c:v>
                </c:pt>
                <c:pt idx="276">
                  <c:v>23.595652174000001</c:v>
                </c:pt>
                <c:pt idx="277">
                  <c:v>23.602173913000001</c:v>
                </c:pt>
                <c:pt idx="278">
                  <c:v>23.608695652000002</c:v>
                </c:pt>
                <c:pt idx="279">
                  <c:v>23.615217391000002</c:v>
                </c:pt>
                <c:pt idx="280">
                  <c:v>23.621739130000002</c:v>
                </c:pt>
                <c:pt idx="281">
                  <c:v>23.628260870000002</c:v>
                </c:pt>
                <c:pt idx="282">
                  <c:v>23.634782609000002</c:v>
                </c:pt>
                <c:pt idx="283">
                  <c:v>23.641304348000002</c:v>
                </c:pt>
                <c:pt idx="284">
                  <c:v>23.647826086999999</c:v>
                </c:pt>
                <c:pt idx="285">
                  <c:v>23.654347825999999</c:v>
                </c:pt>
                <c:pt idx="286">
                  <c:v>23.660869564999999</c:v>
                </c:pt>
                <c:pt idx="287">
                  <c:v>23.667391303999999</c:v>
                </c:pt>
                <c:pt idx="288">
                  <c:v>23.673913042999999</c:v>
                </c:pt>
                <c:pt idx="289">
                  <c:v>23.680434783000003</c:v>
                </c:pt>
                <c:pt idx="290">
                  <c:v>23.686956522000003</c:v>
                </c:pt>
                <c:pt idx="291">
                  <c:v>23.693478261000003</c:v>
                </c:pt>
                <c:pt idx="292">
                  <c:v>23.700000000000003</c:v>
                </c:pt>
                <c:pt idx="293">
                  <c:v>23.706521739000003</c:v>
                </c:pt>
                <c:pt idx="294">
                  <c:v>23.713043477999999</c:v>
                </c:pt>
                <c:pt idx="295">
                  <c:v>23.719565217</c:v>
                </c:pt>
                <c:pt idx="296">
                  <c:v>23.726086957</c:v>
                </c:pt>
                <c:pt idx="297">
                  <c:v>23.732608696</c:v>
                </c:pt>
                <c:pt idx="298">
                  <c:v>23.739130435</c:v>
                </c:pt>
                <c:pt idx="299">
                  <c:v>23.745652174</c:v>
                </c:pt>
                <c:pt idx="300">
                  <c:v>23.752173913</c:v>
                </c:pt>
                <c:pt idx="301">
                  <c:v>23.758695652</c:v>
                </c:pt>
                <c:pt idx="302">
                  <c:v>23.765217391</c:v>
                </c:pt>
                <c:pt idx="303">
                  <c:v>23.77173913</c:v>
                </c:pt>
                <c:pt idx="304">
                  <c:v>23.77826087</c:v>
                </c:pt>
                <c:pt idx="305">
                  <c:v>23.784782609000001</c:v>
                </c:pt>
                <c:pt idx="306">
                  <c:v>23.791304348000001</c:v>
                </c:pt>
                <c:pt idx="307">
                  <c:v>23.797826087000001</c:v>
                </c:pt>
              </c:numCache>
            </c:numRef>
          </c:xVal>
          <c:yVal>
            <c:numRef>
              <c:f>Sheet5!$S$80:$S$387</c:f>
              <c:numCache>
                <c:formatCode>General</c:formatCode>
                <c:ptCount val="308"/>
                <c:pt idx="0">
                  <c:v>73.417269610073475</c:v>
                </c:pt>
                <c:pt idx="1">
                  <c:v>77.348797819648567</c:v>
                </c:pt>
                <c:pt idx="2">
                  <c:v>74.068730390476077</c:v>
                </c:pt>
                <c:pt idx="3">
                  <c:v>72.664304524304441</c:v>
                </c:pt>
                <c:pt idx="4">
                  <c:v>77.073291556690435</c:v>
                </c:pt>
                <c:pt idx="5">
                  <c:v>76.484143142661637</c:v>
                </c:pt>
                <c:pt idx="6">
                  <c:v>84.843651774830448</c:v>
                </c:pt>
                <c:pt idx="7">
                  <c:v>67.853787066351501</c:v>
                </c:pt>
                <c:pt idx="8">
                  <c:v>74.254311768553023</c:v>
                </c:pt>
                <c:pt idx="9">
                  <c:v>79.637803161294755</c:v>
                </c:pt>
                <c:pt idx="10">
                  <c:v>73.697190952043428</c:v>
                </c:pt>
                <c:pt idx="11">
                  <c:v>78.193422582781849</c:v>
                </c:pt>
                <c:pt idx="12">
                  <c:v>76.291506965853401</c:v>
                </c:pt>
                <c:pt idx="13">
                  <c:v>66.257374195392543</c:v>
                </c:pt>
                <c:pt idx="14">
                  <c:v>78.140529022498555</c:v>
                </c:pt>
                <c:pt idx="15">
                  <c:v>76.144747826430617</c:v>
                </c:pt>
                <c:pt idx="16">
                  <c:v>77.705825226637984</c:v>
                </c:pt>
                <c:pt idx="17">
                  <c:v>83.000407136961229</c:v>
                </c:pt>
                <c:pt idx="18">
                  <c:v>75.368458437501488</c:v>
                </c:pt>
                <c:pt idx="19">
                  <c:v>77.509177525606944</c:v>
                </c:pt>
                <c:pt idx="20">
                  <c:v>77.213257496781935</c:v>
                </c:pt>
                <c:pt idx="21">
                  <c:v>83.117008129541887</c:v>
                </c:pt>
                <c:pt idx="22">
                  <c:v>78.964177121095517</c:v>
                </c:pt>
                <c:pt idx="23">
                  <c:v>80.315552848607481</c:v>
                </c:pt>
                <c:pt idx="24">
                  <c:v>78.067727109095173</c:v>
                </c:pt>
                <c:pt idx="25">
                  <c:v>81.505787585853099</c:v>
                </c:pt>
                <c:pt idx="26">
                  <c:v>80.389852368844615</c:v>
                </c:pt>
                <c:pt idx="27">
                  <c:v>75.674815450997713</c:v>
                </c:pt>
                <c:pt idx="28">
                  <c:v>88.889720783970759</c:v>
                </c:pt>
                <c:pt idx="29">
                  <c:v>78.831297460317558</c:v>
                </c:pt>
                <c:pt idx="30">
                  <c:v>81.317787983923537</c:v>
                </c:pt>
                <c:pt idx="31">
                  <c:v>77.621537253942932</c:v>
                </c:pt>
                <c:pt idx="32">
                  <c:v>78.556006049430934</c:v>
                </c:pt>
                <c:pt idx="33">
                  <c:v>83.779865244609567</c:v>
                </c:pt>
                <c:pt idx="34">
                  <c:v>81.722366350784881</c:v>
                </c:pt>
                <c:pt idx="35">
                  <c:v>75.649195927822191</c:v>
                </c:pt>
                <c:pt idx="36">
                  <c:v>78.081866648039636</c:v>
                </c:pt>
                <c:pt idx="37">
                  <c:v>77.500876204677112</c:v>
                </c:pt>
                <c:pt idx="38">
                  <c:v>78.522253979944793</c:v>
                </c:pt>
                <c:pt idx="39">
                  <c:v>80.252887034765507</c:v>
                </c:pt>
                <c:pt idx="40">
                  <c:v>77.317486635436268</c:v>
                </c:pt>
                <c:pt idx="41">
                  <c:v>85.063037875904939</c:v>
                </c:pt>
                <c:pt idx="42">
                  <c:v>84.200755057783951</c:v>
                </c:pt>
                <c:pt idx="43">
                  <c:v>82.399446709145323</c:v>
                </c:pt>
                <c:pt idx="44">
                  <c:v>79.749062584932631</c:v>
                </c:pt>
                <c:pt idx="45">
                  <c:v>82.504570340072519</c:v>
                </c:pt>
                <c:pt idx="46">
                  <c:v>78.876351445307833</c:v>
                </c:pt>
                <c:pt idx="47">
                  <c:v>90.605005961403464</c:v>
                </c:pt>
                <c:pt idx="48">
                  <c:v>80.282678473497853</c:v>
                </c:pt>
                <c:pt idx="49">
                  <c:v>77.333601602042776</c:v>
                </c:pt>
                <c:pt idx="50">
                  <c:v>84.419883705624315</c:v>
                </c:pt>
                <c:pt idx="51">
                  <c:v>84.046834361176025</c:v>
                </c:pt>
                <c:pt idx="52">
                  <c:v>87.536252550984514</c:v>
                </c:pt>
                <c:pt idx="53">
                  <c:v>82.597720329530588</c:v>
                </c:pt>
                <c:pt idx="54">
                  <c:v>86.219172245603517</c:v>
                </c:pt>
                <c:pt idx="55">
                  <c:v>86.320661471027734</c:v>
                </c:pt>
                <c:pt idx="56">
                  <c:v>87.156176316787793</c:v>
                </c:pt>
                <c:pt idx="57">
                  <c:v>96.405161844232126</c:v>
                </c:pt>
                <c:pt idx="58">
                  <c:v>84.647302754830093</c:v>
                </c:pt>
                <c:pt idx="59">
                  <c:v>80.567519645442545</c:v>
                </c:pt>
                <c:pt idx="60">
                  <c:v>75.535001658750176</c:v>
                </c:pt>
                <c:pt idx="61">
                  <c:v>82.475627054644818</c:v>
                </c:pt>
                <c:pt idx="62">
                  <c:v>83.158003575916084</c:v>
                </c:pt>
                <c:pt idx="63">
                  <c:v>81.399446675236689</c:v>
                </c:pt>
                <c:pt idx="64">
                  <c:v>82.015474034338496</c:v>
                </c:pt>
                <c:pt idx="65">
                  <c:v>84.344586608436529</c:v>
                </c:pt>
                <c:pt idx="66">
                  <c:v>79.20723132841799</c:v>
                </c:pt>
                <c:pt idx="67">
                  <c:v>90.889329021503869</c:v>
                </c:pt>
                <c:pt idx="68">
                  <c:v>82.012832267727674</c:v>
                </c:pt>
                <c:pt idx="69">
                  <c:v>85.984868019199268</c:v>
                </c:pt>
                <c:pt idx="70">
                  <c:v>87.426884167508277</c:v>
                </c:pt>
                <c:pt idx="71">
                  <c:v>86.09312135504446</c:v>
                </c:pt>
                <c:pt idx="72">
                  <c:v>87.198652801770081</c:v>
                </c:pt>
                <c:pt idx="73">
                  <c:v>83.379496084200781</c:v>
                </c:pt>
                <c:pt idx="74">
                  <c:v>84.672135556461512</c:v>
                </c:pt>
                <c:pt idx="75">
                  <c:v>88.486108670657458</c:v>
                </c:pt>
                <c:pt idx="76">
                  <c:v>91.112189129652137</c:v>
                </c:pt>
                <c:pt idx="77">
                  <c:v>92.550370505894364</c:v>
                </c:pt>
                <c:pt idx="78">
                  <c:v>87.275098421591579</c:v>
                </c:pt>
                <c:pt idx="79">
                  <c:v>91.854985182887674</c:v>
                </c:pt>
                <c:pt idx="80">
                  <c:v>94.330685900737691</c:v>
                </c:pt>
                <c:pt idx="81">
                  <c:v>88.814749169295652</c:v>
                </c:pt>
                <c:pt idx="82">
                  <c:v>96.697999895020018</c:v>
                </c:pt>
                <c:pt idx="83">
                  <c:v>90.040483941472971</c:v>
                </c:pt>
                <c:pt idx="84">
                  <c:v>93.204078682077792</c:v>
                </c:pt>
                <c:pt idx="85">
                  <c:v>86.821942674399111</c:v>
                </c:pt>
                <c:pt idx="86">
                  <c:v>87.98387970080924</c:v>
                </c:pt>
                <c:pt idx="87">
                  <c:v>96.00001043729381</c:v>
                </c:pt>
                <c:pt idx="88">
                  <c:v>93.627464939103874</c:v>
                </c:pt>
                <c:pt idx="89">
                  <c:v>84.80917991012204</c:v>
                </c:pt>
                <c:pt idx="90">
                  <c:v>94.805034748820191</c:v>
                </c:pt>
                <c:pt idx="91">
                  <c:v>85.590798451238783</c:v>
                </c:pt>
                <c:pt idx="92">
                  <c:v>95.097486816957897</c:v>
                </c:pt>
                <c:pt idx="93">
                  <c:v>94.039037742275099</c:v>
                </c:pt>
                <c:pt idx="94">
                  <c:v>91.654217707500734</c:v>
                </c:pt>
                <c:pt idx="95">
                  <c:v>90.091762249946242</c:v>
                </c:pt>
                <c:pt idx="96">
                  <c:v>94.581010040400329</c:v>
                </c:pt>
                <c:pt idx="97">
                  <c:v>90.996810442898479</c:v>
                </c:pt>
                <c:pt idx="98">
                  <c:v>92.835742137027268</c:v>
                </c:pt>
                <c:pt idx="99">
                  <c:v>96.454915973589777</c:v>
                </c:pt>
                <c:pt idx="100">
                  <c:v>94.673141794105092</c:v>
                </c:pt>
                <c:pt idx="101">
                  <c:v>97.837164838462229</c:v>
                </c:pt>
                <c:pt idx="102">
                  <c:v>95.207778642936333</c:v>
                </c:pt>
                <c:pt idx="103">
                  <c:v>101.41405590834844</c:v>
                </c:pt>
                <c:pt idx="104">
                  <c:v>91.745147356896638</c:v>
                </c:pt>
                <c:pt idx="105">
                  <c:v>95.440801037521695</c:v>
                </c:pt>
                <c:pt idx="106">
                  <c:v>95.680760731438809</c:v>
                </c:pt>
                <c:pt idx="107">
                  <c:v>96.154799773480889</c:v>
                </c:pt>
                <c:pt idx="108">
                  <c:v>104.05334484401867</c:v>
                </c:pt>
                <c:pt idx="109">
                  <c:v>98.573815927207775</c:v>
                </c:pt>
                <c:pt idx="110">
                  <c:v>104.22763533566716</c:v>
                </c:pt>
                <c:pt idx="111">
                  <c:v>90.862345000967849</c:v>
                </c:pt>
                <c:pt idx="112">
                  <c:v>100.93971384609317</c:v>
                </c:pt>
                <c:pt idx="113">
                  <c:v>102.25583983233794</c:v>
                </c:pt>
                <c:pt idx="114">
                  <c:v>92.306650144273291</c:v>
                </c:pt>
                <c:pt idx="115">
                  <c:v>106.93392783845866</c:v>
                </c:pt>
                <c:pt idx="116">
                  <c:v>87.616960197407224</c:v>
                </c:pt>
                <c:pt idx="117">
                  <c:v>102.94413646294328</c:v>
                </c:pt>
                <c:pt idx="118">
                  <c:v>95.741569432277146</c:v>
                </c:pt>
                <c:pt idx="119">
                  <c:v>91.122589355353313</c:v>
                </c:pt>
                <c:pt idx="120">
                  <c:v>97.226139953079624</c:v>
                </c:pt>
                <c:pt idx="121">
                  <c:v>89.518937214459271</c:v>
                </c:pt>
                <c:pt idx="122">
                  <c:v>90.336091749748689</c:v>
                </c:pt>
                <c:pt idx="123">
                  <c:v>88.223561424026386</c:v>
                </c:pt>
                <c:pt idx="124">
                  <c:v>85.374106195742897</c:v>
                </c:pt>
                <c:pt idx="125">
                  <c:v>95.336491132153753</c:v>
                </c:pt>
                <c:pt idx="126">
                  <c:v>80.43246633564064</c:v>
                </c:pt>
                <c:pt idx="127">
                  <c:v>85.212165313625761</c:v>
                </c:pt>
                <c:pt idx="128">
                  <c:v>77.817692200759737</c:v>
                </c:pt>
                <c:pt idx="129">
                  <c:v>81.693145821385514</c:v>
                </c:pt>
                <c:pt idx="130">
                  <c:v>83.256795461232528</c:v>
                </c:pt>
                <c:pt idx="131">
                  <c:v>83.404051839188938</c:v>
                </c:pt>
                <c:pt idx="132">
                  <c:v>80.82980157301732</c:v>
                </c:pt>
                <c:pt idx="133">
                  <c:v>86.579903808627648</c:v>
                </c:pt>
                <c:pt idx="134">
                  <c:v>79.566825156935764</c:v>
                </c:pt>
                <c:pt idx="135">
                  <c:v>84.960440971119894</c:v>
                </c:pt>
                <c:pt idx="136">
                  <c:v>89.221041883831646</c:v>
                </c:pt>
                <c:pt idx="137">
                  <c:v>79.882814697800001</c:v>
                </c:pt>
                <c:pt idx="138">
                  <c:v>72.097620157271535</c:v>
                </c:pt>
                <c:pt idx="139">
                  <c:v>82.393662490468628</c:v>
                </c:pt>
                <c:pt idx="140">
                  <c:v>79.847005552743099</c:v>
                </c:pt>
                <c:pt idx="141">
                  <c:v>78.173468351456066</c:v>
                </c:pt>
                <c:pt idx="142">
                  <c:v>78.283723865303898</c:v>
                </c:pt>
                <c:pt idx="143">
                  <c:v>75.00323234435821</c:v>
                </c:pt>
                <c:pt idx="144">
                  <c:v>79.263684932944031</c:v>
                </c:pt>
                <c:pt idx="145">
                  <c:v>84.273996289931432</c:v>
                </c:pt>
                <c:pt idx="146">
                  <c:v>85.467914377696374</c:v>
                </c:pt>
                <c:pt idx="147">
                  <c:v>83.295413589875295</c:v>
                </c:pt>
                <c:pt idx="148">
                  <c:v>75.449435341770453</c:v>
                </c:pt>
                <c:pt idx="149">
                  <c:v>74.566720633161594</c:v>
                </c:pt>
                <c:pt idx="150">
                  <c:v>71.167858093803247</c:v>
                </c:pt>
                <c:pt idx="151">
                  <c:v>77.713217901468695</c:v>
                </c:pt>
                <c:pt idx="152">
                  <c:v>75.70928649066731</c:v>
                </c:pt>
                <c:pt idx="153">
                  <c:v>74.557968195019043</c:v>
                </c:pt>
                <c:pt idx="154">
                  <c:v>77.384033619592998</c:v>
                </c:pt>
                <c:pt idx="155">
                  <c:v>89.404606483871348</c:v>
                </c:pt>
                <c:pt idx="156">
                  <c:v>78.811460917792985</c:v>
                </c:pt>
                <c:pt idx="157">
                  <c:v>82.479244478669088</c:v>
                </c:pt>
                <c:pt idx="158">
                  <c:v>81.883217297121718</c:v>
                </c:pt>
                <c:pt idx="159">
                  <c:v>77.487963954223119</c:v>
                </c:pt>
                <c:pt idx="160">
                  <c:v>77.389331592605572</c:v>
                </c:pt>
                <c:pt idx="161">
                  <c:v>74.946685371169195</c:v>
                </c:pt>
                <c:pt idx="162">
                  <c:v>83.118219967194975</c:v>
                </c:pt>
                <c:pt idx="163">
                  <c:v>75.884306372010272</c:v>
                </c:pt>
                <c:pt idx="164">
                  <c:v>80.931794794573847</c:v>
                </c:pt>
                <c:pt idx="165">
                  <c:v>72.013216901460339</c:v>
                </c:pt>
                <c:pt idx="166">
                  <c:v>78.389208914530798</c:v>
                </c:pt>
                <c:pt idx="167">
                  <c:v>71.57147114438412</c:v>
                </c:pt>
                <c:pt idx="168">
                  <c:v>82.398964679545855</c:v>
                </c:pt>
                <c:pt idx="169">
                  <c:v>75.406224229479577</c:v>
                </c:pt>
                <c:pt idx="170">
                  <c:v>78.881955107119524</c:v>
                </c:pt>
                <c:pt idx="171">
                  <c:v>76.784733276934148</c:v>
                </c:pt>
                <c:pt idx="172">
                  <c:v>75.53047226907259</c:v>
                </c:pt>
                <c:pt idx="173">
                  <c:v>77.687576109252532</c:v>
                </c:pt>
                <c:pt idx="174">
                  <c:v>78.818461570894883</c:v>
                </c:pt>
                <c:pt idx="175">
                  <c:v>75.07897508924178</c:v>
                </c:pt>
                <c:pt idx="176">
                  <c:v>72.923691040832836</c:v>
                </c:pt>
                <c:pt idx="177">
                  <c:v>77.478973483769579</c:v>
                </c:pt>
                <c:pt idx="178">
                  <c:v>83.934156573753839</c:v>
                </c:pt>
                <c:pt idx="179">
                  <c:v>77.465372540235805</c:v>
                </c:pt>
                <c:pt idx="180">
                  <c:v>78.915584283528091</c:v>
                </c:pt>
                <c:pt idx="181">
                  <c:v>75.937708243719342</c:v>
                </c:pt>
                <c:pt idx="182">
                  <c:v>74.595452124486798</c:v>
                </c:pt>
                <c:pt idx="183">
                  <c:v>90.210122022894268</c:v>
                </c:pt>
                <c:pt idx="184">
                  <c:v>75.30855546410001</c:v>
                </c:pt>
                <c:pt idx="185">
                  <c:v>87.661625534324784</c:v>
                </c:pt>
                <c:pt idx="186">
                  <c:v>80.136398153389024</c:v>
                </c:pt>
                <c:pt idx="187">
                  <c:v>91.838764155109374</c:v>
                </c:pt>
                <c:pt idx="188">
                  <c:v>81.450334910815741</c:v>
                </c:pt>
                <c:pt idx="189">
                  <c:v>78.70906816634475</c:v>
                </c:pt>
                <c:pt idx="190">
                  <c:v>80.839069034590537</c:v>
                </c:pt>
                <c:pt idx="191">
                  <c:v>90.547551487110681</c:v>
                </c:pt>
                <c:pt idx="192">
                  <c:v>88.471366056545065</c:v>
                </c:pt>
                <c:pt idx="193">
                  <c:v>90.626494010178945</c:v>
                </c:pt>
                <c:pt idx="194">
                  <c:v>83.546143801692352</c:v>
                </c:pt>
                <c:pt idx="195">
                  <c:v>79.506929376699702</c:v>
                </c:pt>
                <c:pt idx="196">
                  <c:v>89.032913091345861</c:v>
                </c:pt>
                <c:pt idx="197">
                  <c:v>89.443046245356442</c:v>
                </c:pt>
                <c:pt idx="198">
                  <c:v>87.470720266903186</c:v>
                </c:pt>
                <c:pt idx="199">
                  <c:v>90.406880473092812</c:v>
                </c:pt>
                <c:pt idx="200">
                  <c:v>91.985876147422701</c:v>
                </c:pt>
                <c:pt idx="201">
                  <c:v>86.914185974931684</c:v>
                </c:pt>
                <c:pt idx="202">
                  <c:v>88.011218040004891</c:v>
                </c:pt>
                <c:pt idx="203">
                  <c:v>89.408449821720353</c:v>
                </c:pt>
                <c:pt idx="204">
                  <c:v>88.528313900892869</c:v>
                </c:pt>
                <c:pt idx="205">
                  <c:v>92.685724153897553</c:v>
                </c:pt>
                <c:pt idx="206">
                  <c:v>93.365619838575242</c:v>
                </c:pt>
                <c:pt idx="207">
                  <c:v>93.722050412377783</c:v>
                </c:pt>
                <c:pt idx="208">
                  <c:v>92.640413913823224</c:v>
                </c:pt>
                <c:pt idx="209">
                  <c:v>92.733688546328551</c:v>
                </c:pt>
                <c:pt idx="210">
                  <c:v>83.559048707314929</c:v>
                </c:pt>
                <c:pt idx="211">
                  <c:v>87.4329293300693</c:v>
                </c:pt>
                <c:pt idx="212">
                  <c:v>93.648979338488715</c:v>
                </c:pt>
                <c:pt idx="213">
                  <c:v>74.857081985136119</c:v>
                </c:pt>
                <c:pt idx="214">
                  <c:v>88.057555824314932</c:v>
                </c:pt>
                <c:pt idx="215">
                  <c:v>94.07928709712769</c:v>
                </c:pt>
                <c:pt idx="216">
                  <c:v>80.609253622821541</c:v>
                </c:pt>
                <c:pt idx="217">
                  <c:v>87.974768357813815</c:v>
                </c:pt>
                <c:pt idx="218">
                  <c:v>84.821489722286273</c:v>
                </c:pt>
                <c:pt idx="219">
                  <c:v>85.457267480098793</c:v>
                </c:pt>
                <c:pt idx="220">
                  <c:v>86.835723868225088</c:v>
                </c:pt>
                <c:pt idx="221">
                  <c:v>78.335988405233323</c:v>
                </c:pt>
                <c:pt idx="222">
                  <c:v>83.318007763062127</c:v>
                </c:pt>
                <c:pt idx="223">
                  <c:v>82.761281703890162</c:v>
                </c:pt>
                <c:pt idx="224">
                  <c:v>75.792334739172603</c:v>
                </c:pt>
                <c:pt idx="225">
                  <c:v>85.727960514996568</c:v>
                </c:pt>
                <c:pt idx="226">
                  <c:v>78.10412233675342</c:v>
                </c:pt>
                <c:pt idx="227">
                  <c:v>85.033926030771553</c:v>
                </c:pt>
                <c:pt idx="228">
                  <c:v>86.10382764943455</c:v>
                </c:pt>
                <c:pt idx="229">
                  <c:v>82.742183325820321</c:v>
                </c:pt>
                <c:pt idx="230">
                  <c:v>83.074571509126145</c:v>
                </c:pt>
                <c:pt idx="231">
                  <c:v>95.841361819579632</c:v>
                </c:pt>
                <c:pt idx="232">
                  <c:v>92.890893131442979</c:v>
                </c:pt>
                <c:pt idx="233">
                  <c:v>85.585841145011003</c:v>
                </c:pt>
                <c:pt idx="234">
                  <c:v>82.612689395268262</c:v>
                </c:pt>
                <c:pt idx="235">
                  <c:v>97.037722066347868</c:v>
                </c:pt>
                <c:pt idx="236">
                  <c:v>93.283498259504853</c:v>
                </c:pt>
                <c:pt idx="237">
                  <c:v>92.524318519179488</c:v>
                </c:pt>
                <c:pt idx="238">
                  <c:v>90.210638733234077</c:v>
                </c:pt>
                <c:pt idx="239">
                  <c:v>96.581160643603994</c:v>
                </c:pt>
                <c:pt idx="240">
                  <c:v>93.119159934248458</c:v>
                </c:pt>
                <c:pt idx="241">
                  <c:v>93.213871226790985</c:v>
                </c:pt>
                <c:pt idx="242">
                  <c:v>85.889889875022206</c:v>
                </c:pt>
                <c:pt idx="243">
                  <c:v>85.08623359967298</c:v>
                </c:pt>
                <c:pt idx="244">
                  <c:v>88.771165003253302</c:v>
                </c:pt>
                <c:pt idx="245">
                  <c:v>85.031213383011135</c:v>
                </c:pt>
                <c:pt idx="246">
                  <c:v>80.173481830554394</c:v>
                </c:pt>
                <c:pt idx="247">
                  <c:v>87.630080831016244</c:v>
                </c:pt>
                <c:pt idx="248">
                  <c:v>86.607161335586909</c:v>
                </c:pt>
                <c:pt idx="249">
                  <c:v>79.304930371515312</c:v>
                </c:pt>
                <c:pt idx="250">
                  <c:v>77.896576629329218</c:v>
                </c:pt>
                <c:pt idx="251">
                  <c:v>78.282098418218865</c:v>
                </c:pt>
                <c:pt idx="252">
                  <c:v>77.767985371246382</c:v>
                </c:pt>
                <c:pt idx="253">
                  <c:v>83.148298822818646</c:v>
                </c:pt>
                <c:pt idx="254">
                  <c:v>79.562831671003693</c:v>
                </c:pt>
                <c:pt idx="255">
                  <c:v>84.398786068042028</c:v>
                </c:pt>
                <c:pt idx="256">
                  <c:v>84.39118169332788</c:v>
                </c:pt>
                <c:pt idx="257">
                  <c:v>78.65848990822802</c:v>
                </c:pt>
                <c:pt idx="258">
                  <c:v>79.997150454035761</c:v>
                </c:pt>
                <c:pt idx="259">
                  <c:v>82.061837222033901</c:v>
                </c:pt>
                <c:pt idx="260">
                  <c:v>80.765656941673981</c:v>
                </c:pt>
                <c:pt idx="261">
                  <c:v>90.797503186388738</c:v>
                </c:pt>
                <c:pt idx="262">
                  <c:v>84.779394812539408</c:v>
                </c:pt>
                <c:pt idx="263">
                  <c:v>88.898394122135258</c:v>
                </c:pt>
                <c:pt idx="264">
                  <c:v>96.197666245075496</c:v>
                </c:pt>
                <c:pt idx="265">
                  <c:v>84.976711589136343</c:v>
                </c:pt>
                <c:pt idx="266">
                  <c:v>81.727157741161122</c:v>
                </c:pt>
                <c:pt idx="267">
                  <c:v>87.434693084977354</c:v>
                </c:pt>
                <c:pt idx="268">
                  <c:v>82.614380035681251</c:v>
                </c:pt>
                <c:pt idx="269">
                  <c:v>89.966827632835802</c:v>
                </c:pt>
                <c:pt idx="270">
                  <c:v>86.920455396856667</c:v>
                </c:pt>
                <c:pt idx="271">
                  <c:v>81.859470420007497</c:v>
                </c:pt>
                <c:pt idx="272">
                  <c:v>81.754710017971604</c:v>
                </c:pt>
                <c:pt idx="273">
                  <c:v>81.882977074199559</c:v>
                </c:pt>
                <c:pt idx="274">
                  <c:v>77.749495079663134</c:v>
                </c:pt>
                <c:pt idx="275">
                  <c:v>93.350250923662216</c:v>
                </c:pt>
                <c:pt idx="276">
                  <c:v>85.322903289049975</c:v>
                </c:pt>
                <c:pt idx="277">
                  <c:v>89.925640871451805</c:v>
                </c:pt>
                <c:pt idx="278">
                  <c:v>96.306801694711609</c:v>
                </c:pt>
                <c:pt idx="279">
                  <c:v>90.665596871805832</c:v>
                </c:pt>
                <c:pt idx="280">
                  <c:v>88.16093336702933</c:v>
                </c:pt>
                <c:pt idx="281">
                  <c:v>92.244420718517588</c:v>
                </c:pt>
                <c:pt idx="282">
                  <c:v>85.709348579888612</c:v>
                </c:pt>
                <c:pt idx="283">
                  <c:v>94.895728766348626</c:v>
                </c:pt>
                <c:pt idx="284">
                  <c:v>90.558418631924098</c:v>
                </c:pt>
                <c:pt idx="285">
                  <c:v>85.887652595424697</c:v>
                </c:pt>
                <c:pt idx="286">
                  <c:v>98.43552593280144</c:v>
                </c:pt>
                <c:pt idx="287">
                  <c:v>91.043571694519443</c:v>
                </c:pt>
                <c:pt idx="288">
                  <c:v>102.91603806100312</c:v>
                </c:pt>
                <c:pt idx="289">
                  <c:v>96.473680046189202</c:v>
                </c:pt>
                <c:pt idx="290">
                  <c:v>99.697829467952801</c:v>
                </c:pt>
                <c:pt idx="291">
                  <c:v>96.033337207836283</c:v>
                </c:pt>
                <c:pt idx="292">
                  <c:v>99.088247766012628</c:v>
                </c:pt>
                <c:pt idx="293">
                  <c:v>100.19571192551088</c:v>
                </c:pt>
                <c:pt idx="294">
                  <c:v>96.052578477213856</c:v>
                </c:pt>
                <c:pt idx="295">
                  <c:v>93.862740909936079</c:v>
                </c:pt>
                <c:pt idx="296">
                  <c:v>95.916057231029029</c:v>
                </c:pt>
                <c:pt idx="297">
                  <c:v>95.901169071865667</c:v>
                </c:pt>
                <c:pt idx="298">
                  <c:v>98.135701103415386</c:v>
                </c:pt>
                <c:pt idx="299">
                  <c:v>101.46023100765382</c:v>
                </c:pt>
                <c:pt idx="300">
                  <c:v>98.757431403821059</c:v>
                </c:pt>
                <c:pt idx="301">
                  <c:v>109.53371401162549</c:v>
                </c:pt>
                <c:pt idx="302">
                  <c:v>98.681791107522201</c:v>
                </c:pt>
                <c:pt idx="303">
                  <c:v>106.26608601135845</c:v>
                </c:pt>
                <c:pt idx="304">
                  <c:v>108.18935546348683</c:v>
                </c:pt>
                <c:pt idx="305">
                  <c:v>102.07973337919697</c:v>
                </c:pt>
                <c:pt idx="306">
                  <c:v>106.62879836076294</c:v>
                </c:pt>
                <c:pt idx="307">
                  <c:v>106.21015036142465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F1-4D63-94E8-6C536AF5B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208672"/>
        <c:axId val="543209656"/>
      </c:scatterChart>
      <c:valAx>
        <c:axId val="543208672"/>
        <c:scaling>
          <c:orientation val="minMax"/>
          <c:max val="23.8"/>
          <c:min val="21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Freq.[GHz]</a:t>
                </a:r>
                <a:endParaRPr lang="ja-JP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1650690402830082"/>
              <c:y val="0.9416706157459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pPr>
            <a:endParaRPr lang="ja-JP"/>
          </a:p>
        </c:txPr>
        <c:crossAx val="543209656"/>
        <c:crosses val="autoZero"/>
        <c:crossBetween val="midCat"/>
      </c:valAx>
      <c:valAx>
        <c:axId val="543209656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defRPr>
                </a:pPr>
                <a:r>
                  <a:rPr lang="en-US" altLang="ja-JP" sz="180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Trx[K]</a:t>
                </a:r>
                <a:endParaRPr lang="ja-JP" altLang="en-US" sz="180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1798597639063255E-3"/>
              <c:y val="0.42001262325783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543208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414816689224748"/>
          <c:y val="0.22695775361966503"/>
          <c:w val="0.32495425090214697"/>
          <c:h val="0.20651362682151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H40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Trx_22/43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GHz filter</a:t>
            </a:r>
          </a:p>
        </c:rich>
      </c:tx>
      <c:layout>
        <c:manualLayout>
          <c:xMode val="edge"/>
          <c:yMode val="edge"/>
          <c:x val="0.239602791008313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28458704482687"/>
          <c:y val="0.21658199369712738"/>
          <c:w val="0.73467141589658391"/>
          <c:h val="0.52667172685512209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Sheet5!$N$3</c:f>
              <c:strCache>
                <c:ptCount val="1"/>
                <c:pt idx="0">
                  <c:v>H40NFLO37.5GH1C2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Sheet5!$M$80:$M$387</c:f>
              <c:numCache>
                <c:formatCode>General</c:formatCode>
                <c:ptCount val="308"/>
                <c:pt idx="0">
                  <c:v>42.495652174</c:v>
                </c:pt>
                <c:pt idx="1">
                  <c:v>42.502173913</c:v>
                </c:pt>
                <c:pt idx="2">
                  <c:v>42.508695652</c:v>
                </c:pt>
                <c:pt idx="3">
                  <c:v>42.515217391</c:v>
                </c:pt>
                <c:pt idx="4">
                  <c:v>42.52173913</c:v>
                </c:pt>
                <c:pt idx="5">
                  <c:v>42.528260869999997</c:v>
                </c:pt>
                <c:pt idx="6">
                  <c:v>42.534782608999997</c:v>
                </c:pt>
                <c:pt idx="7">
                  <c:v>42.541304347999997</c:v>
                </c:pt>
                <c:pt idx="8">
                  <c:v>42.547826086999997</c:v>
                </c:pt>
                <c:pt idx="9">
                  <c:v>42.554347825999997</c:v>
                </c:pt>
                <c:pt idx="10">
                  <c:v>42.560869564999997</c:v>
                </c:pt>
                <c:pt idx="11">
                  <c:v>42.567391303999997</c:v>
                </c:pt>
                <c:pt idx="12">
                  <c:v>42.573913042999997</c:v>
                </c:pt>
                <c:pt idx="13">
                  <c:v>42.580434783000001</c:v>
                </c:pt>
                <c:pt idx="14">
                  <c:v>42.586956522000001</c:v>
                </c:pt>
                <c:pt idx="15">
                  <c:v>42.593478261000001</c:v>
                </c:pt>
                <c:pt idx="16">
                  <c:v>42.6</c:v>
                </c:pt>
                <c:pt idx="17">
                  <c:v>42.606521739000002</c:v>
                </c:pt>
                <c:pt idx="18">
                  <c:v>42.613043478000002</c:v>
                </c:pt>
                <c:pt idx="19">
                  <c:v>42.619565217000002</c:v>
                </c:pt>
                <c:pt idx="20">
                  <c:v>42.626086956999998</c:v>
                </c:pt>
                <c:pt idx="21">
                  <c:v>42.632608695999998</c:v>
                </c:pt>
                <c:pt idx="22">
                  <c:v>42.639130434999998</c:v>
                </c:pt>
                <c:pt idx="23">
                  <c:v>42.645652173999999</c:v>
                </c:pt>
                <c:pt idx="24">
                  <c:v>42.652173912999999</c:v>
                </c:pt>
                <c:pt idx="25">
                  <c:v>42.658695651999999</c:v>
                </c:pt>
                <c:pt idx="26">
                  <c:v>42.665217390999999</c:v>
                </c:pt>
                <c:pt idx="27">
                  <c:v>42.671739129999999</c:v>
                </c:pt>
                <c:pt idx="28">
                  <c:v>42.678260870000003</c:v>
                </c:pt>
                <c:pt idx="29">
                  <c:v>42.684782609000003</c:v>
                </c:pt>
                <c:pt idx="30">
                  <c:v>42.691304348000003</c:v>
                </c:pt>
                <c:pt idx="31">
                  <c:v>42.697826087000003</c:v>
                </c:pt>
                <c:pt idx="32">
                  <c:v>42.704347826000003</c:v>
                </c:pt>
                <c:pt idx="33">
                  <c:v>42.710869565000003</c:v>
                </c:pt>
                <c:pt idx="34">
                  <c:v>42.717391304000003</c:v>
                </c:pt>
                <c:pt idx="35">
                  <c:v>42.723913042999996</c:v>
                </c:pt>
                <c:pt idx="36">
                  <c:v>42.730434783</c:v>
                </c:pt>
                <c:pt idx="37">
                  <c:v>42.736956522</c:v>
                </c:pt>
                <c:pt idx="38">
                  <c:v>42.743478261</c:v>
                </c:pt>
                <c:pt idx="39">
                  <c:v>42.75</c:v>
                </c:pt>
                <c:pt idx="40">
                  <c:v>42.756521739</c:v>
                </c:pt>
                <c:pt idx="41">
                  <c:v>42.763043478</c:v>
                </c:pt>
                <c:pt idx="42">
                  <c:v>42.769565217</c:v>
                </c:pt>
                <c:pt idx="43">
                  <c:v>42.776086957000004</c:v>
                </c:pt>
                <c:pt idx="44">
                  <c:v>42.782608695999997</c:v>
                </c:pt>
                <c:pt idx="45">
                  <c:v>42.789130434999997</c:v>
                </c:pt>
                <c:pt idx="46">
                  <c:v>42.795652173999997</c:v>
                </c:pt>
                <c:pt idx="47">
                  <c:v>42.802173912999997</c:v>
                </c:pt>
                <c:pt idx="48">
                  <c:v>42.808695651999997</c:v>
                </c:pt>
                <c:pt idx="49">
                  <c:v>42.815217390999997</c:v>
                </c:pt>
                <c:pt idx="50">
                  <c:v>42.821739129999997</c:v>
                </c:pt>
                <c:pt idx="51">
                  <c:v>42.828260870000001</c:v>
                </c:pt>
                <c:pt idx="52">
                  <c:v>42.834782609000001</c:v>
                </c:pt>
                <c:pt idx="53">
                  <c:v>42.841304348000001</c:v>
                </c:pt>
                <c:pt idx="54">
                  <c:v>42.847826087000001</c:v>
                </c:pt>
                <c:pt idx="55">
                  <c:v>42.854347826000001</c:v>
                </c:pt>
                <c:pt idx="56">
                  <c:v>42.860869565000002</c:v>
                </c:pt>
                <c:pt idx="57">
                  <c:v>42.867391304000002</c:v>
                </c:pt>
                <c:pt idx="58">
                  <c:v>42.873913043000002</c:v>
                </c:pt>
                <c:pt idx="59">
                  <c:v>42.880434782999998</c:v>
                </c:pt>
                <c:pt idx="60">
                  <c:v>42.886956521999998</c:v>
                </c:pt>
                <c:pt idx="61">
                  <c:v>42.893478260999998</c:v>
                </c:pt>
                <c:pt idx="62">
                  <c:v>42.9</c:v>
                </c:pt>
                <c:pt idx="63">
                  <c:v>42.906521738999999</c:v>
                </c:pt>
                <c:pt idx="64">
                  <c:v>42.913043477999999</c:v>
                </c:pt>
                <c:pt idx="65">
                  <c:v>42.919565216999999</c:v>
                </c:pt>
                <c:pt idx="66">
                  <c:v>42.926086957000003</c:v>
                </c:pt>
                <c:pt idx="67">
                  <c:v>42.932608696000003</c:v>
                </c:pt>
                <c:pt idx="68">
                  <c:v>42.939130435000003</c:v>
                </c:pt>
                <c:pt idx="69">
                  <c:v>42.945652174000003</c:v>
                </c:pt>
                <c:pt idx="70">
                  <c:v>42.952173913000003</c:v>
                </c:pt>
                <c:pt idx="71">
                  <c:v>42.958695652000003</c:v>
                </c:pt>
                <c:pt idx="72">
                  <c:v>42.965217391000003</c:v>
                </c:pt>
                <c:pt idx="73">
                  <c:v>42.971739130000003</c:v>
                </c:pt>
                <c:pt idx="74">
                  <c:v>42.97826087</c:v>
                </c:pt>
                <c:pt idx="75">
                  <c:v>42.984782609</c:v>
                </c:pt>
                <c:pt idx="76">
                  <c:v>42.991304348</c:v>
                </c:pt>
                <c:pt idx="77">
                  <c:v>42.997826087</c:v>
                </c:pt>
                <c:pt idx="78">
                  <c:v>43.004347826</c:v>
                </c:pt>
                <c:pt idx="79">
                  <c:v>43.010869565</c:v>
                </c:pt>
                <c:pt idx="80">
                  <c:v>43.017391304</c:v>
                </c:pt>
                <c:pt idx="81">
                  <c:v>43.023913043</c:v>
                </c:pt>
                <c:pt idx="82">
                  <c:v>43.030434782999997</c:v>
                </c:pt>
                <c:pt idx="83">
                  <c:v>43.036956521999997</c:v>
                </c:pt>
                <c:pt idx="84">
                  <c:v>43.043478260999997</c:v>
                </c:pt>
                <c:pt idx="85">
                  <c:v>43.05</c:v>
                </c:pt>
                <c:pt idx="86">
                  <c:v>43.056521738999997</c:v>
                </c:pt>
                <c:pt idx="87">
                  <c:v>43.063043477999997</c:v>
                </c:pt>
                <c:pt idx="88">
                  <c:v>43.069565216999997</c:v>
                </c:pt>
                <c:pt idx="89">
                  <c:v>43.076086957000001</c:v>
                </c:pt>
                <c:pt idx="90">
                  <c:v>43.082608696000001</c:v>
                </c:pt>
                <c:pt idx="91">
                  <c:v>43.089130435000001</c:v>
                </c:pt>
                <c:pt idx="92">
                  <c:v>43.095652174000001</c:v>
                </c:pt>
                <c:pt idx="93">
                  <c:v>43.102173913000001</c:v>
                </c:pt>
                <c:pt idx="94">
                  <c:v>43.108695652000002</c:v>
                </c:pt>
                <c:pt idx="95">
                  <c:v>43.115217391000002</c:v>
                </c:pt>
                <c:pt idx="96">
                  <c:v>43.121739130000002</c:v>
                </c:pt>
                <c:pt idx="97">
                  <c:v>43.128260869999998</c:v>
                </c:pt>
                <c:pt idx="98">
                  <c:v>43.134782608999998</c:v>
                </c:pt>
                <c:pt idx="99">
                  <c:v>43.141304347999998</c:v>
                </c:pt>
                <c:pt idx="100">
                  <c:v>43.147826086999999</c:v>
                </c:pt>
                <c:pt idx="101">
                  <c:v>43.154347825999999</c:v>
                </c:pt>
                <c:pt idx="102">
                  <c:v>43.160869564999999</c:v>
                </c:pt>
                <c:pt idx="103">
                  <c:v>43.167391303999999</c:v>
                </c:pt>
                <c:pt idx="104">
                  <c:v>43.173913042999999</c:v>
                </c:pt>
                <c:pt idx="105">
                  <c:v>43.180434783000003</c:v>
                </c:pt>
                <c:pt idx="106">
                  <c:v>43.186956522000003</c:v>
                </c:pt>
                <c:pt idx="107">
                  <c:v>43.193478261000003</c:v>
                </c:pt>
                <c:pt idx="108">
                  <c:v>43.2</c:v>
                </c:pt>
                <c:pt idx="109">
                  <c:v>43.206521739000003</c:v>
                </c:pt>
                <c:pt idx="110">
                  <c:v>43.213043478000003</c:v>
                </c:pt>
                <c:pt idx="111">
                  <c:v>43.219565217000003</c:v>
                </c:pt>
                <c:pt idx="112">
                  <c:v>43.226086957</c:v>
                </c:pt>
                <c:pt idx="113">
                  <c:v>43.232608696</c:v>
                </c:pt>
                <c:pt idx="114">
                  <c:v>43.239130435</c:v>
                </c:pt>
                <c:pt idx="115">
                  <c:v>43.245652174</c:v>
                </c:pt>
                <c:pt idx="116">
                  <c:v>43.252173913</c:v>
                </c:pt>
                <c:pt idx="117">
                  <c:v>43.258695652</c:v>
                </c:pt>
                <c:pt idx="118">
                  <c:v>43.265217391</c:v>
                </c:pt>
                <c:pt idx="119">
                  <c:v>43.27173913</c:v>
                </c:pt>
                <c:pt idx="120">
                  <c:v>43.278260869999997</c:v>
                </c:pt>
                <c:pt idx="121">
                  <c:v>43.284782608999997</c:v>
                </c:pt>
                <c:pt idx="122">
                  <c:v>43.291304347999997</c:v>
                </c:pt>
                <c:pt idx="123">
                  <c:v>43.297826086999997</c:v>
                </c:pt>
                <c:pt idx="124">
                  <c:v>43.304347825999997</c:v>
                </c:pt>
                <c:pt idx="125">
                  <c:v>43.310869564999997</c:v>
                </c:pt>
                <c:pt idx="126">
                  <c:v>43.317391303999997</c:v>
                </c:pt>
                <c:pt idx="127">
                  <c:v>43.323913042999997</c:v>
                </c:pt>
                <c:pt idx="128">
                  <c:v>43.330434783000001</c:v>
                </c:pt>
                <c:pt idx="129">
                  <c:v>43.336956522000001</c:v>
                </c:pt>
                <c:pt idx="130">
                  <c:v>43.343478261000001</c:v>
                </c:pt>
                <c:pt idx="131">
                  <c:v>43.35</c:v>
                </c:pt>
                <c:pt idx="132">
                  <c:v>43.356521739000002</c:v>
                </c:pt>
                <c:pt idx="133">
                  <c:v>43.363043478000002</c:v>
                </c:pt>
                <c:pt idx="134">
                  <c:v>43.369565217000002</c:v>
                </c:pt>
                <c:pt idx="135">
                  <c:v>43.376086956999998</c:v>
                </c:pt>
                <c:pt idx="136">
                  <c:v>43.382608695999998</c:v>
                </c:pt>
                <c:pt idx="137">
                  <c:v>43.389130434999998</c:v>
                </c:pt>
                <c:pt idx="138">
                  <c:v>43.395652173999999</c:v>
                </c:pt>
                <c:pt idx="139">
                  <c:v>43.402173912999999</c:v>
                </c:pt>
                <c:pt idx="140">
                  <c:v>43.408695651999999</c:v>
                </c:pt>
                <c:pt idx="141">
                  <c:v>43.415217390999999</c:v>
                </c:pt>
                <c:pt idx="142">
                  <c:v>43.421739129999999</c:v>
                </c:pt>
                <c:pt idx="143">
                  <c:v>43.428260870000003</c:v>
                </c:pt>
                <c:pt idx="144">
                  <c:v>43.434782609000003</c:v>
                </c:pt>
                <c:pt idx="145">
                  <c:v>43.441304348000003</c:v>
                </c:pt>
                <c:pt idx="146">
                  <c:v>43.447826087000003</c:v>
                </c:pt>
                <c:pt idx="147">
                  <c:v>43.454347826000003</c:v>
                </c:pt>
                <c:pt idx="148">
                  <c:v>43.460869565000003</c:v>
                </c:pt>
                <c:pt idx="149">
                  <c:v>43.467391304000003</c:v>
                </c:pt>
                <c:pt idx="150">
                  <c:v>43.473913042999996</c:v>
                </c:pt>
                <c:pt idx="151">
                  <c:v>43.480434783</c:v>
                </c:pt>
                <c:pt idx="152">
                  <c:v>43.486956522</c:v>
                </c:pt>
                <c:pt idx="153">
                  <c:v>43.493478261</c:v>
                </c:pt>
                <c:pt idx="154">
                  <c:v>43.5</c:v>
                </c:pt>
                <c:pt idx="155">
                  <c:v>43.506521739</c:v>
                </c:pt>
                <c:pt idx="156">
                  <c:v>43.513043478</c:v>
                </c:pt>
                <c:pt idx="157">
                  <c:v>43.519565217</c:v>
                </c:pt>
                <c:pt idx="158">
                  <c:v>43.526086957000004</c:v>
                </c:pt>
                <c:pt idx="159">
                  <c:v>43.532608695999997</c:v>
                </c:pt>
                <c:pt idx="160">
                  <c:v>43.539130434999997</c:v>
                </c:pt>
                <c:pt idx="161">
                  <c:v>43.545652173999997</c:v>
                </c:pt>
                <c:pt idx="162">
                  <c:v>43.552173912999997</c:v>
                </c:pt>
                <c:pt idx="163">
                  <c:v>43.558695651999997</c:v>
                </c:pt>
                <c:pt idx="164">
                  <c:v>43.565217390999997</c:v>
                </c:pt>
                <c:pt idx="165">
                  <c:v>43.571739129999997</c:v>
                </c:pt>
                <c:pt idx="166">
                  <c:v>43.578260870000001</c:v>
                </c:pt>
                <c:pt idx="167">
                  <c:v>43.584782609000001</c:v>
                </c:pt>
                <c:pt idx="168">
                  <c:v>43.591304348000001</c:v>
                </c:pt>
                <c:pt idx="169">
                  <c:v>43.597826087000001</c:v>
                </c:pt>
                <c:pt idx="170">
                  <c:v>43.604347826000001</c:v>
                </c:pt>
                <c:pt idx="171">
                  <c:v>43.610869565000002</c:v>
                </c:pt>
                <c:pt idx="172">
                  <c:v>43.617391304000002</c:v>
                </c:pt>
                <c:pt idx="173">
                  <c:v>43.623913043000002</c:v>
                </c:pt>
                <c:pt idx="174">
                  <c:v>43.630434782999998</c:v>
                </c:pt>
                <c:pt idx="175">
                  <c:v>43.636956521999998</c:v>
                </c:pt>
                <c:pt idx="176">
                  <c:v>43.643478260999998</c:v>
                </c:pt>
                <c:pt idx="177">
                  <c:v>43.65</c:v>
                </c:pt>
                <c:pt idx="178">
                  <c:v>43.656521738999999</c:v>
                </c:pt>
                <c:pt idx="179">
                  <c:v>43.663043477999999</c:v>
                </c:pt>
                <c:pt idx="180">
                  <c:v>43.669565216999999</c:v>
                </c:pt>
                <c:pt idx="181">
                  <c:v>43.676086957000003</c:v>
                </c:pt>
                <c:pt idx="182">
                  <c:v>43.682608696000003</c:v>
                </c:pt>
                <c:pt idx="183">
                  <c:v>43.689130435000003</c:v>
                </c:pt>
                <c:pt idx="184">
                  <c:v>43.695652174000003</c:v>
                </c:pt>
                <c:pt idx="185">
                  <c:v>43.702173913000003</c:v>
                </c:pt>
                <c:pt idx="186">
                  <c:v>43.708695652000003</c:v>
                </c:pt>
                <c:pt idx="187">
                  <c:v>43.715217391000003</c:v>
                </c:pt>
                <c:pt idx="188">
                  <c:v>43.721739130000003</c:v>
                </c:pt>
                <c:pt idx="189">
                  <c:v>43.72826087</c:v>
                </c:pt>
                <c:pt idx="190">
                  <c:v>43.734782609</c:v>
                </c:pt>
                <c:pt idx="191">
                  <c:v>43.741304348</c:v>
                </c:pt>
                <c:pt idx="192">
                  <c:v>43.747826087</c:v>
                </c:pt>
                <c:pt idx="193">
                  <c:v>43.754347826</c:v>
                </c:pt>
                <c:pt idx="194">
                  <c:v>43.760869565</c:v>
                </c:pt>
                <c:pt idx="195">
                  <c:v>43.767391304</c:v>
                </c:pt>
                <c:pt idx="196">
                  <c:v>43.773913043</c:v>
                </c:pt>
                <c:pt idx="197">
                  <c:v>43.780434782999997</c:v>
                </c:pt>
                <c:pt idx="198">
                  <c:v>43.786956521999997</c:v>
                </c:pt>
                <c:pt idx="199">
                  <c:v>43.793478260999997</c:v>
                </c:pt>
                <c:pt idx="200">
                  <c:v>43.8</c:v>
                </c:pt>
                <c:pt idx="201">
                  <c:v>43.806521738999997</c:v>
                </c:pt>
                <c:pt idx="202">
                  <c:v>43.813043477999997</c:v>
                </c:pt>
                <c:pt idx="203">
                  <c:v>43.819565216999997</c:v>
                </c:pt>
                <c:pt idx="204">
                  <c:v>43.826086957000001</c:v>
                </c:pt>
                <c:pt idx="205">
                  <c:v>43.832608696000001</c:v>
                </c:pt>
                <c:pt idx="206">
                  <c:v>43.839130435000001</c:v>
                </c:pt>
                <c:pt idx="207">
                  <c:v>43.845652174000001</c:v>
                </c:pt>
                <c:pt idx="208">
                  <c:v>43.852173913000001</c:v>
                </c:pt>
                <c:pt idx="209">
                  <c:v>43.858695652000002</c:v>
                </c:pt>
                <c:pt idx="210">
                  <c:v>43.865217391000002</c:v>
                </c:pt>
                <c:pt idx="211">
                  <c:v>43.871739130000002</c:v>
                </c:pt>
                <c:pt idx="212">
                  <c:v>43.878260869999998</c:v>
                </c:pt>
                <c:pt idx="213">
                  <c:v>43.884782608999998</c:v>
                </c:pt>
                <c:pt idx="214">
                  <c:v>43.891304347999998</c:v>
                </c:pt>
                <c:pt idx="215">
                  <c:v>43.897826086999999</c:v>
                </c:pt>
                <c:pt idx="216">
                  <c:v>43.904347825999999</c:v>
                </c:pt>
                <c:pt idx="217">
                  <c:v>43.910869564999999</c:v>
                </c:pt>
                <c:pt idx="218">
                  <c:v>43.917391303999999</c:v>
                </c:pt>
                <c:pt idx="219">
                  <c:v>43.923913042999999</c:v>
                </c:pt>
                <c:pt idx="220">
                  <c:v>43.930434783000003</c:v>
                </c:pt>
                <c:pt idx="221">
                  <c:v>43.936956522000003</c:v>
                </c:pt>
                <c:pt idx="222">
                  <c:v>43.943478261000003</c:v>
                </c:pt>
                <c:pt idx="223">
                  <c:v>43.95</c:v>
                </c:pt>
                <c:pt idx="224">
                  <c:v>43.956521739000003</c:v>
                </c:pt>
                <c:pt idx="225">
                  <c:v>43.963043478000003</c:v>
                </c:pt>
                <c:pt idx="226">
                  <c:v>43.969565217000003</c:v>
                </c:pt>
                <c:pt idx="227">
                  <c:v>43.976086957</c:v>
                </c:pt>
                <c:pt idx="228">
                  <c:v>43.982608696</c:v>
                </c:pt>
                <c:pt idx="229">
                  <c:v>43.989130435</c:v>
                </c:pt>
                <c:pt idx="230">
                  <c:v>43.995652174</c:v>
                </c:pt>
                <c:pt idx="231">
                  <c:v>44.002173913</c:v>
                </c:pt>
                <c:pt idx="232">
                  <c:v>44.008695652</c:v>
                </c:pt>
                <c:pt idx="233">
                  <c:v>44.015217391</c:v>
                </c:pt>
                <c:pt idx="234">
                  <c:v>44.02173913</c:v>
                </c:pt>
                <c:pt idx="235">
                  <c:v>44.028260869999997</c:v>
                </c:pt>
                <c:pt idx="236">
                  <c:v>44.034782608999997</c:v>
                </c:pt>
                <c:pt idx="237">
                  <c:v>44.041304347999997</c:v>
                </c:pt>
                <c:pt idx="238">
                  <c:v>44.047826086999997</c:v>
                </c:pt>
                <c:pt idx="239">
                  <c:v>44.054347825999997</c:v>
                </c:pt>
                <c:pt idx="240">
                  <c:v>44.060869564999997</c:v>
                </c:pt>
                <c:pt idx="241">
                  <c:v>44.067391303999997</c:v>
                </c:pt>
                <c:pt idx="242">
                  <c:v>44.073913042999997</c:v>
                </c:pt>
                <c:pt idx="243">
                  <c:v>44.080434783000001</c:v>
                </c:pt>
                <c:pt idx="244">
                  <c:v>44.086956522000001</c:v>
                </c:pt>
                <c:pt idx="245">
                  <c:v>44.093478261000001</c:v>
                </c:pt>
                <c:pt idx="246">
                  <c:v>44.1</c:v>
                </c:pt>
                <c:pt idx="247">
                  <c:v>44.106521739000002</c:v>
                </c:pt>
                <c:pt idx="248">
                  <c:v>44.113043478000002</c:v>
                </c:pt>
                <c:pt idx="249">
                  <c:v>44.119565217000002</c:v>
                </c:pt>
                <c:pt idx="250">
                  <c:v>44.126086956999998</c:v>
                </c:pt>
                <c:pt idx="251">
                  <c:v>44.132608695999998</c:v>
                </c:pt>
                <c:pt idx="252">
                  <c:v>44.139130434999998</c:v>
                </c:pt>
                <c:pt idx="253">
                  <c:v>44.145652173999999</c:v>
                </c:pt>
                <c:pt idx="254">
                  <c:v>44.152173912999999</c:v>
                </c:pt>
                <c:pt idx="255">
                  <c:v>44.158695651999999</c:v>
                </c:pt>
                <c:pt idx="256">
                  <c:v>44.165217390999999</c:v>
                </c:pt>
                <c:pt idx="257">
                  <c:v>44.171739129999999</c:v>
                </c:pt>
                <c:pt idx="258">
                  <c:v>44.178260870000003</c:v>
                </c:pt>
                <c:pt idx="259">
                  <c:v>44.184782609000003</c:v>
                </c:pt>
                <c:pt idx="260">
                  <c:v>44.191304348000003</c:v>
                </c:pt>
                <c:pt idx="261">
                  <c:v>44.197826087000003</c:v>
                </c:pt>
                <c:pt idx="262">
                  <c:v>44.204347826000003</c:v>
                </c:pt>
                <c:pt idx="263">
                  <c:v>44.210869565000003</c:v>
                </c:pt>
                <c:pt idx="264">
                  <c:v>44.217391304000003</c:v>
                </c:pt>
                <c:pt idx="265">
                  <c:v>44.223913042999996</c:v>
                </c:pt>
                <c:pt idx="266">
                  <c:v>44.230434783</c:v>
                </c:pt>
                <c:pt idx="267">
                  <c:v>44.236956522</c:v>
                </c:pt>
                <c:pt idx="268">
                  <c:v>44.243478261</c:v>
                </c:pt>
                <c:pt idx="269">
                  <c:v>44.25</c:v>
                </c:pt>
                <c:pt idx="270">
                  <c:v>44.256521739</c:v>
                </c:pt>
                <c:pt idx="271">
                  <c:v>44.263043478</c:v>
                </c:pt>
                <c:pt idx="272">
                  <c:v>44.269565217</c:v>
                </c:pt>
                <c:pt idx="273">
                  <c:v>44.276086957000004</c:v>
                </c:pt>
                <c:pt idx="274">
                  <c:v>44.282608695999997</c:v>
                </c:pt>
                <c:pt idx="275">
                  <c:v>44.289130434999997</c:v>
                </c:pt>
                <c:pt idx="276">
                  <c:v>44.295652173999997</c:v>
                </c:pt>
                <c:pt idx="277">
                  <c:v>44.302173912999997</c:v>
                </c:pt>
                <c:pt idx="278">
                  <c:v>44.308695651999997</c:v>
                </c:pt>
                <c:pt idx="279">
                  <c:v>44.315217390999997</c:v>
                </c:pt>
                <c:pt idx="280">
                  <c:v>44.321739129999997</c:v>
                </c:pt>
                <c:pt idx="281">
                  <c:v>44.328260870000001</c:v>
                </c:pt>
                <c:pt idx="282">
                  <c:v>44.334782609000001</c:v>
                </c:pt>
                <c:pt idx="283">
                  <c:v>44.341304348000001</c:v>
                </c:pt>
                <c:pt idx="284">
                  <c:v>44.347826087000001</c:v>
                </c:pt>
                <c:pt idx="285">
                  <c:v>44.354347826000001</c:v>
                </c:pt>
                <c:pt idx="286">
                  <c:v>44.360869565000002</c:v>
                </c:pt>
                <c:pt idx="287">
                  <c:v>44.367391304000002</c:v>
                </c:pt>
                <c:pt idx="288">
                  <c:v>44.373913043000002</c:v>
                </c:pt>
                <c:pt idx="289">
                  <c:v>44.380434782999998</c:v>
                </c:pt>
                <c:pt idx="290">
                  <c:v>44.386956521999998</c:v>
                </c:pt>
                <c:pt idx="291">
                  <c:v>44.393478260999998</c:v>
                </c:pt>
                <c:pt idx="292">
                  <c:v>44.4</c:v>
                </c:pt>
                <c:pt idx="293">
                  <c:v>44.406521738999999</c:v>
                </c:pt>
                <c:pt idx="294">
                  <c:v>44.413043477999999</c:v>
                </c:pt>
                <c:pt idx="295">
                  <c:v>44.419565216999999</c:v>
                </c:pt>
                <c:pt idx="296">
                  <c:v>44.426086957000003</c:v>
                </c:pt>
                <c:pt idx="297">
                  <c:v>44.432608696000003</c:v>
                </c:pt>
                <c:pt idx="298">
                  <c:v>44.439130435000003</c:v>
                </c:pt>
                <c:pt idx="299">
                  <c:v>44.445652174000003</c:v>
                </c:pt>
                <c:pt idx="300">
                  <c:v>44.452173913000003</c:v>
                </c:pt>
                <c:pt idx="301">
                  <c:v>44.458695652000003</c:v>
                </c:pt>
                <c:pt idx="302">
                  <c:v>44.465217391000003</c:v>
                </c:pt>
                <c:pt idx="303">
                  <c:v>44.471739130000003</c:v>
                </c:pt>
                <c:pt idx="304">
                  <c:v>44.47826087</c:v>
                </c:pt>
                <c:pt idx="305">
                  <c:v>44.484782609</c:v>
                </c:pt>
                <c:pt idx="306">
                  <c:v>44.491304348</c:v>
                </c:pt>
                <c:pt idx="307">
                  <c:v>44.497826087</c:v>
                </c:pt>
              </c:numCache>
            </c:numRef>
          </c:xVal>
          <c:yVal>
            <c:numRef>
              <c:f>Sheet5!$P$80:$P$387</c:f>
              <c:numCache>
                <c:formatCode>General</c:formatCode>
                <c:ptCount val="308"/>
                <c:pt idx="0">
                  <c:v>206.48560896056506</c:v>
                </c:pt>
                <c:pt idx="1">
                  <c:v>194.4653569265198</c:v>
                </c:pt>
                <c:pt idx="2">
                  <c:v>206.30721751044058</c:v>
                </c:pt>
                <c:pt idx="3">
                  <c:v>177.5246609384449</c:v>
                </c:pt>
                <c:pt idx="4">
                  <c:v>164.9816005466046</c:v>
                </c:pt>
                <c:pt idx="5">
                  <c:v>184.89070649257201</c:v>
                </c:pt>
                <c:pt idx="6">
                  <c:v>169.65890049796593</c:v>
                </c:pt>
                <c:pt idx="7">
                  <c:v>188.30951397740569</c:v>
                </c:pt>
                <c:pt idx="8">
                  <c:v>161.30611483811262</c:v>
                </c:pt>
                <c:pt idx="9">
                  <c:v>174.21383439417397</c:v>
                </c:pt>
                <c:pt idx="10">
                  <c:v>183.70512396974246</c:v>
                </c:pt>
                <c:pt idx="11">
                  <c:v>183.99236770096141</c:v>
                </c:pt>
                <c:pt idx="12">
                  <c:v>175.37210002580792</c:v>
                </c:pt>
                <c:pt idx="13">
                  <c:v>161.32047096972133</c:v>
                </c:pt>
                <c:pt idx="14">
                  <c:v>160.6995506002541</c:v>
                </c:pt>
                <c:pt idx="15">
                  <c:v>155.59732822810119</c:v>
                </c:pt>
                <c:pt idx="16">
                  <c:v>171.40543133408923</c:v>
                </c:pt>
                <c:pt idx="17">
                  <c:v>176.16314450500542</c:v>
                </c:pt>
                <c:pt idx="18">
                  <c:v>158.04245197375167</c:v>
                </c:pt>
                <c:pt idx="19">
                  <c:v>176.64620120095756</c:v>
                </c:pt>
                <c:pt idx="20">
                  <c:v>162.03211817802091</c:v>
                </c:pt>
                <c:pt idx="21">
                  <c:v>161.99977976689229</c:v>
                </c:pt>
                <c:pt idx="22">
                  <c:v>172.2045058923045</c:v>
                </c:pt>
                <c:pt idx="23">
                  <c:v>173.19905347617396</c:v>
                </c:pt>
                <c:pt idx="24">
                  <c:v>191.17986641454414</c:v>
                </c:pt>
                <c:pt idx="25">
                  <c:v>180.89755492707096</c:v>
                </c:pt>
                <c:pt idx="26">
                  <c:v>182.2118579441248</c:v>
                </c:pt>
                <c:pt idx="27">
                  <c:v>177.93791257017509</c:v>
                </c:pt>
                <c:pt idx="28">
                  <c:v>177.84679415989706</c:v>
                </c:pt>
                <c:pt idx="29">
                  <c:v>176.26241205737577</c:v>
                </c:pt>
                <c:pt idx="30">
                  <c:v>188.45982968292478</c:v>
                </c:pt>
                <c:pt idx="31">
                  <c:v>165.49762219840582</c:v>
                </c:pt>
                <c:pt idx="32">
                  <c:v>178.46197651572371</c:v>
                </c:pt>
                <c:pt idx="33">
                  <c:v>187.76424706231285</c:v>
                </c:pt>
                <c:pt idx="34">
                  <c:v>186.17272133164178</c:v>
                </c:pt>
                <c:pt idx="35">
                  <c:v>165.50610908202961</c:v>
                </c:pt>
                <c:pt idx="36">
                  <c:v>174.14312657018476</c:v>
                </c:pt>
                <c:pt idx="37">
                  <c:v>166.12336765668587</c:v>
                </c:pt>
                <c:pt idx="38">
                  <c:v>185.37291551234227</c:v>
                </c:pt>
                <c:pt idx="39">
                  <c:v>188.60770905507809</c:v>
                </c:pt>
                <c:pt idx="40">
                  <c:v>183.38498600302972</c:v>
                </c:pt>
                <c:pt idx="41">
                  <c:v>195.89731143884279</c:v>
                </c:pt>
                <c:pt idx="42">
                  <c:v>174.26334838970428</c:v>
                </c:pt>
                <c:pt idx="43">
                  <c:v>184.19297875442595</c:v>
                </c:pt>
                <c:pt idx="44">
                  <c:v>184.49559415665698</c:v>
                </c:pt>
                <c:pt idx="45">
                  <c:v>183.61081426586398</c:v>
                </c:pt>
                <c:pt idx="46">
                  <c:v>186.32015837573314</c:v>
                </c:pt>
                <c:pt idx="47">
                  <c:v>190.0619350732118</c:v>
                </c:pt>
                <c:pt idx="48">
                  <c:v>183.46820305714749</c:v>
                </c:pt>
                <c:pt idx="49">
                  <c:v>177.49724457292126</c:v>
                </c:pt>
                <c:pt idx="50">
                  <c:v>180.43089007021467</c:v>
                </c:pt>
                <c:pt idx="51">
                  <c:v>186.18335700230412</c:v>
                </c:pt>
                <c:pt idx="52">
                  <c:v>186.6535005918947</c:v>
                </c:pt>
                <c:pt idx="53">
                  <c:v>166.58957109157933</c:v>
                </c:pt>
                <c:pt idx="54">
                  <c:v>176.955122051583</c:v>
                </c:pt>
                <c:pt idx="55">
                  <c:v>170.00311796570952</c:v>
                </c:pt>
                <c:pt idx="56">
                  <c:v>166.10946484933595</c:v>
                </c:pt>
                <c:pt idx="57">
                  <c:v>174.97989364318579</c:v>
                </c:pt>
                <c:pt idx="58">
                  <c:v>170.44479005298734</c:v>
                </c:pt>
                <c:pt idx="59">
                  <c:v>177.10955879552247</c:v>
                </c:pt>
                <c:pt idx="60">
                  <c:v>175.80094441823684</c:v>
                </c:pt>
                <c:pt idx="61">
                  <c:v>167.48445555632262</c:v>
                </c:pt>
                <c:pt idx="62">
                  <c:v>175.40249237237046</c:v>
                </c:pt>
                <c:pt idx="63">
                  <c:v>165.89480588623852</c:v>
                </c:pt>
                <c:pt idx="64">
                  <c:v>171.1521265029605</c:v>
                </c:pt>
                <c:pt idx="65">
                  <c:v>167.90203322726876</c:v>
                </c:pt>
                <c:pt idx="66">
                  <c:v>170.18608228966727</c:v>
                </c:pt>
                <c:pt idx="67">
                  <c:v>173.05152081711714</c:v>
                </c:pt>
                <c:pt idx="68">
                  <c:v>177.59298515236102</c:v>
                </c:pt>
                <c:pt idx="69">
                  <c:v>184.86758635535244</c:v>
                </c:pt>
                <c:pt idx="70">
                  <c:v>174.41480897272811</c:v>
                </c:pt>
                <c:pt idx="71">
                  <c:v>170.08537966231702</c:v>
                </c:pt>
                <c:pt idx="72">
                  <c:v>175.31085934844887</c:v>
                </c:pt>
                <c:pt idx="73">
                  <c:v>168.43076854762649</c:v>
                </c:pt>
                <c:pt idx="74">
                  <c:v>172.28043547977265</c:v>
                </c:pt>
                <c:pt idx="75">
                  <c:v>176.54718042334716</c:v>
                </c:pt>
                <c:pt idx="76">
                  <c:v>168.68074990648429</c:v>
                </c:pt>
                <c:pt idx="77">
                  <c:v>172.61392263808247</c:v>
                </c:pt>
                <c:pt idx="78">
                  <c:v>167.16498842677845</c:v>
                </c:pt>
                <c:pt idx="79">
                  <c:v>174.19733263880639</c:v>
                </c:pt>
                <c:pt idx="80">
                  <c:v>190.76740246933312</c:v>
                </c:pt>
                <c:pt idx="81">
                  <c:v>164.30710452937575</c:v>
                </c:pt>
                <c:pt idx="82">
                  <c:v>177.83426339892392</c:v>
                </c:pt>
                <c:pt idx="83">
                  <c:v>173.38049060972705</c:v>
                </c:pt>
                <c:pt idx="84">
                  <c:v>179.26211541414938</c:v>
                </c:pt>
                <c:pt idx="85">
                  <c:v>172.08439309261729</c:v>
                </c:pt>
                <c:pt idx="86">
                  <c:v>176.82860903838628</c:v>
                </c:pt>
                <c:pt idx="87">
                  <c:v>179.83816315095922</c:v>
                </c:pt>
                <c:pt idx="88">
                  <c:v>169.04571969309762</c:v>
                </c:pt>
                <c:pt idx="89">
                  <c:v>175.18987117052336</c:v>
                </c:pt>
                <c:pt idx="90">
                  <c:v>181.50685775927366</c:v>
                </c:pt>
                <c:pt idx="91">
                  <c:v>179.83913879098435</c:v>
                </c:pt>
                <c:pt idx="92">
                  <c:v>182.22966940554539</c:v>
                </c:pt>
                <c:pt idx="93">
                  <c:v>165.46501274383408</c:v>
                </c:pt>
                <c:pt idx="94">
                  <c:v>165.64913196585599</c:v>
                </c:pt>
                <c:pt idx="95">
                  <c:v>188.46342208561859</c:v>
                </c:pt>
                <c:pt idx="96">
                  <c:v>173.53066774860332</c:v>
                </c:pt>
                <c:pt idx="97">
                  <c:v>191.29252667904024</c:v>
                </c:pt>
                <c:pt idx="98">
                  <c:v>171.31415891323343</c:v>
                </c:pt>
                <c:pt idx="99">
                  <c:v>186.50273058697675</c:v>
                </c:pt>
                <c:pt idx="100">
                  <c:v>174.47571660721545</c:v>
                </c:pt>
                <c:pt idx="101">
                  <c:v>175.88427503482646</c:v>
                </c:pt>
                <c:pt idx="102">
                  <c:v>197.8023380554944</c:v>
                </c:pt>
                <c:pt idx="103">
                  <c:v>183.87491528702083</c:v>
                </c:pt>
                <c:pt idx="104">
                  <c:v>185.06672058500925</c:v>
                </c:pt>
                <c:pt idx="105">
                  <c:v>190.02256746844105</c:v>
                </c:pt>
                <c:pt idx="106">
                  <c:v>186.03300441349549</c:v>
                </c:pt>
                <c:pt idx="107">
                  <c:v>188.96664103646981</c:v>
                </c:pt>
                <c:pt idx="108">
                  <c:v>199.47592853387101</c:v>
                </c:pt>
                <c:pt idx="109">
                  <c:v>193.93747026000915</c:v>
                </c:pt>
                <c:pt idx="110">
                  <c:v>186.6758485616219</c:v>
                </c:pt>
                <c:pt idx="111">
                  <c:v>191.83808969675428</c:v>
                </c:pt>
                <c:pt idx="112">
                  <c:v>176.94026093846844</c:v>
                </c:pt>
                <c:pt idx="113">
                  <c:v>175.75048993653357</c:v>
                </c:pt>
                <c:pt idx="114">
                  <c:v>200.31153589583681</c:v>
                </c:pt>
                <c:pt idx="115">
                  <c:v>182.41828712550503</c:v>
                </c:pt>
                <c:pt idx="116">
                  <c:v>191.12252187168605</c:v>
                </c:pt>
                <c:pt idx="117">
                  <c:v>197.81587687564519</c:v>
                </c:pt>
                <c:pt idx="118">
                  <c:v>191.95589184993261</c:v>
                </c:pt>
                <c:pt idx="119">
                  <c:v>191.32122541175801</c:v>
                </c:pt>
                <c:pt idx="120">
                  <c:v>189.55964204396247</c:v>
                </c:pt>
                <c:pt idx="121">
                  <c:v>191.34470935554381</c:v>
                </c:pt>
                <c:pt idx="122">
                  <c:v>178.74473737008611</c:v>
                </c:pt>
                <c:pt idx="123">
                  <c:v>181.62957583377786</c:v>
                </c:pt>
                <c:pt idx="124">
                  <c:v>193.28710160921651</c:v>
                </c:pt>
                <c:pt idx="125">
                  <c:v>195.25564767841408</c:v>
                </c:pt>
                <c:pt idx="126">
                  <c:v>185.78119060723682</c:v>
                </c:pt>
                <c:pt idx="127">
                  <c:v>178.53165302863661</c:v>
                </c:pt>
                <c:pt idx="128">
                  <c:v>183.3750230815692</c:v>
                </c:pt>
                <c:pt idx="129">
                  <c:v>191.40578305304706</c:v>
                </c:pt>
                <c:pt idx="130">
                  <c:v>198.86527412012919</c:v>
                </c:pt>
                <c:pt idx="131">
                  <c:v>185.51007492041703</c:v>
                </c:pt>
                <c:pt idx="132">
                  <c:v>178.55536931059095</c:v>
                </c:pt>
                <c:pt idx="133">
                  <c:v>175.17706536753843</c:v>
                </c:pt>
                <c:pt idx="134">
                  <c:v>191.29931075576667</c:v>
                </c:pt>
                <c:pt idx="135">
                  <c:v>178.83392561247504</c:v>
                </c:pt>
                <c:pt idx="136">
                  <c:v>165.54185217630516</c:v>
                </c:pt>
                <c:pt idx="137">
                  <c:v>195.01989112158373</c:v>
                </c:pt>
                <c:pt idx="138">
                  <c:v>178.10050979075865</c:v>
                </c:pt>
                <c:pt idx="139">
                  <c:v>184.62452019469001</c:v>
                </c:pt>
                <c:pt idx="140">
                  <c:v>182.89746794636136</c:v>
                </c:pt>
                <c:pt idx="141">
                  <c:v>170.18424228894952</c:v>
                </c:pt>
                <c:pt idx="142">
                  <c:v>191.76064434439016</c:v>
                </c:pt>
                <c:pt idx="143">
                  <c:v>175.51840947170646</c:v>
                </c:pt>
                <c:pt idx="144">
                  <c:v>183.30927782979828</c:v>
                </c:pt>
                <c:pt idx="145">
                  <c:v>186.5347013810979</c:v>
                </c:pt>
                <c:pt idx="146">
                  <c:v>172.2045058923045</c:v>
                </c:pt>
                <c:pt idx="147">
                  <c:v>184.44294754054712</c:v>
                </c:pt>
                <c:pt idx="148">
                  <c:v>185.38299654949495</c:v>
                </c:pt>
                <c:pt idx="149">
                  <c:v>176.19034187515751</c:v>
                </c:pt>
                <c:pt idx="150">
                  <c:v>174.27372405640898</c:v>
                </c:pt>
                <c:pt idx="151">
                  <c:v>190.26824165737531</c:v>
                </c:pt>
                <c:pt idx="152">
                  <c:v>190.32271129154455</c:v>
                </c:pt>
                <c:pt idx="153">
                  <c:v>200.07387951606196</c:v>
                </c:pt>
                <c:pt idx="154">
                  <c:v>183.24355945854194</c:v>
                </c:pt>
                <c:pt idx="155">
                  <c:v>172.16259547666334</c:v>
                </c:pt>
                <c:pt idx="156">
                  <c:v>188.69762982543028</c:v>
                </c:pt>
                <c:pt idx="157">
                  <c:v>190.44104387733984</c:v>
                </c:pt>
                <c:pt idx="158">
                  <c:v>174.34637458056957</c:v>
                </c:pt>
                <c:pt idx="159">
                  <c:v>183.30629114441345</c:v>
                </c:pt>
                <c:pt idx="160">
                  <c:v>169.68595274823468</c:v>
                </c:pt>
                <c:pt idx="161">
                  <c:v>178.28839236332738</c:v>
                </c:pt>
                <c:pt idx="162">
                  <c:v>198.03425948600602</c:v>
                </c:pt>
                <c:pt idx="163">
                  <c:v>173.6706446654147</c:v>
                </c:pt>
                <c:pt idx="164">
                  <c:v>172.04809843418477</c:v>
                </c:pt>
                <c:pt idx="165">
                  <c:v>180.85583541733072</c:v>
                </c:pt>
                <c:pt idx="166">
                  <c:v>186.36122006016825</c:v>
                </c:pt>
                <c:pt idx="167">
                  <c:v>176.59740130352404</c:v>
                </c:pt>
                <c:pt idx="168">
                  <c:v>177.13019303815128</c:v>
                </c:pt>
                <c:pt idx="169">
                  <c:v>177.86173679402384</c:v>
                </c:pt>
                <c:pt idx="170">
                  <c:v>181.12547710283513</c:v>
                </c:pt>
                <c:pt idx="171">
                  <c:v>173.0978732389915</c:v>
                </c:pt>
                <c:pt idx="172">
                  <c:v>178.01605587773096</c:v>
                </c:pt>
                <c:pt idx="173">
                  <c:v>187.62271061579611</c:v>
                </c:pt>
                <c:pt idx="174">
                  <c:v>170.60980526234974</c:v>
                </c:pt>
                <c:pt idx="175">
                  <c:v>175.60349938837297</c:v>
                </c:pt>
                <c:pt idx="176">
                  <c:v>176.48693675971984</c:v>
                </c:pt>
                <c:pt idx="177">
                  <c:v>176.36125973938169</c:v>
                </c:pt>
                <c:pt idx="178">
                  <c:v>167.61477576316571</c:v>
                </c:pt>
                <c:pt idx="179">
                  <c:v>170.8622616213749</c:v>
                </c:pt>
                <c:pt idx="180">
                  <c:v>183.40740570380757</c:v>
                </c:pt>
                <c:pt idx="181">
                  <c:v>167.55955728192239</c:v>
                </c:pt>
                <c:pt idx="182">
                  <c:v>180.37166938490134</c:v>
                </c:pt>
                <c:pt idx="183">
                  <c:v>181.1510401507382</c:v>
                </c:pt>
                <c:pt idx="184">
                  <c:v>179.45666865172433</c:v>
                </c:pt>
                <c:pt idx="185">
                  <c:v>171.65727255068981</c:v>
                </c:pt>
                <c:pt idx="186">
                  <c:v>177.33331640582682</c:v>
                </c:pt>
                <c:pt idx="187">
                  <c:v>173.28294875850585</c:v>
                </c:pt>
                <c:pt idx="188">
                  <c:v>167.49078857846592</c:v>
                </c:pt>
                <c:pt idx="189">
                  <c:v>170.17826182828816</c:v>
                </c:pt>
                <c:pt idx="190">
                  <c:v>179.95575921704915</c:v>
                </c:pt>
                <c:pt idx="191">
                  <c:v>168.84625291690855</c:v>
                </c:pt>
                <c:pt idx="192">
                  <c:v>182.91535201759615</c:v>
                </c:pt>
                <c:pt idx="193">
                  <c:v>168.1848073804972</c:v>
                </c:pt>
                <c:pt idx="194">
                  <c:v>173.64245199707457</c:v>
                </c:pt>
                <c:pt idx="195">
                  <c:v>177.17915037034385</c:v>
                </c:pt>
                <c:pt idx="196">
                  <c:v>178.74085910247646</c:v>
                </c:pt>
                <c:pt idx="197">
                  <c:v>169.18782497537447</c:v>
                </c:pt>
                <c:pt idx="198">
                  <c:v>177.29536212338323</c:v>
                </c:pt>
                <c:pt idx="199">
                  <c:v>175.84474712738827</c:v>
                </c:pt>
                <c:pt idx="200">
                  <c:v>183.51207162279906</c:v>
                </c:pt>
                <c:pt idx="201">
                  <c:v>176.37320237889438</c:v>
                </c:pt>
                <c:pt idx="202">
                  <c:v>183.51556121108752</c:v>
                </c:pt>
                <c:pt idx="203">
                  <c:v>181.17562233983668</c:v>
                </c:pt>
                <c:pt idx="204">
                  <c:v>171.71251684524537</c:v>
                </c:pt>
                <c:pt idx="205">
                  <c:v>189.29228127288368</c:v>
                </c:pt>
                <c:pt idx="206">
                  <c:v>182.44058003104226</c:v>
                </c:pt>
                <c:pt idx="207">
                  <c:v>204.80918433492261</c:v>
                </c:pt>
                <c:pt idx="208">
                  <c:v>197.59073094609261</c:v>
                </c:pt>
                <c:pt idx="209">
                  <c:v>188.19007210874196</c:v>
                </c:pt>
                <c:pt idx="210">
                  <c:v>189.35263359366698</c:v>
                </c:pt>
                <c:pt idx="211">
                  <c:v>190.47375630027869</c:v>
                </c:pt>
                <c:pt idx="212">
                  <c:v>194.06465302676744</c:v>
                </c:pt>
                <c:pt idx="213">
                  <c:v>193.42437686595048</c:v>
                </c:pt>
                <c:pt idx="214">
                  <c:v>201.0622610407631</c:v>
                </c:pt>
                <c:pt idx="215">
                  <c:v>190.04794925730462</c:v>
                </c:pt>
                <c:pt idx="216">
                  <c:v>199.82229752754915</c:v>
                </c:pt>
                <c:pt idx="217">
                  <c:v>201.47639838004233</c:v>
                </c:pt>
                <c:pt idx="218">
                  <c:v>206.25271190285196</c:v>
                </c:pt>
                <c:pt idx="219">
                  <c:v>201.38631014692902</c:v>
                </c:pt>
                <c:pt idx="220">
                  <c:v>205.04474367070188</c:v>
                </c:pt>
                <c:pt idx="221">
                  <c:v>205.00132823376543</c:v>
                </c:pt>
                <c:pt idx="222">
                  <c:v>222.76181224311006</c:v>
                </c:pt>
                <c:pt idx="223">
                  <c:v>203.05836044588986</c:v>
                </c:pt>
                <c:pt idx="224">
                  <c:v>204.30079201789161</c:v>
                </c:pt>
                <c:pt idx="225">
                  <c:v>209.55461315534404</c:v>
                </c:pt>
                <c:pt idx="226">
                  <c:v>219.7903473157811</c:v>
                </c:pt>
                <c:pt idx="227">
                  <c:v>214.54203967281626</c:v>
                </c:pt>
                <c:pt idx="228">
                  <c:v>215.8957014214192</c:v>
                </c:pt>
                <c:pt idx="229">
                  <c:v>219.79767744047263</c:v>
                </c:pt>
                <c:pt idx="230">
                  <c:v>194.57325197194643</c:v>
                </c:pt>
                <c:pt idx="231">
                  <c:v>200.28078224221932</c:v>
                </c:pt>
                <c:pt idx="232">
                  <c:v>208.0159466346843</c:v>
                </c:pt>
                <c:pt idx="233">
                  <c:v>216.380900733109</c:v>
                </c:pt>
                <c:pt idx="234">
                  <c:v>218.52478906719261</c:v>
                </c:pt>
                <c:pt idx="235">
                  <c:v>215.68404540565876</c:v>
                </c:pt>
                <c:pt idx="236">
                  <c:v>209.91625709202202</c:v>
                </c:pt>
                <c:pt idx="237">
                  <c:v>215.58846119594955</c:v>
                </c:pt>
                <c:pt idx="238">
                  <c:v>221.02325859479262</c:v>
                </c:pt>
                <c:pt idx="239">
                  <c:v>215.65476748605593</c:v>
                </c:pt>
                <c:pt idx="240">
                  <c:v>212.88770202567426</c:v>
                </c:pt>
                <c:pt idx="241">
                  <c:v>211.40270098517007</c:v>
                </c:pt>
                <c:pt idx="242">
                  <c:v>216.55252087067319</c:v>
                </c:pt>
                <c:pt idx="243">
                  <c:v>225.15930708221913</c:v>
                </c:pt>
                <c:pt idx="244">
                  <c:v>212.5859836491604</c:v>
                </c:pt>
                <c:pt idx="245">
                  <c:v>202.52985883075181</c:v>
                </c:pt>
                <c:pt idx="246">
                  <c:v>230.30848537176544</c:v>
                </c:pt>
                <c:pt idx="247">
                  <c:v>228.83896262718486</c:v>
                </c:pt>
                <c:pt idx="248">
                  <c:v>210.80749584230946</c:v>
                </c:pt>
                <c:pt idx="249">
                  <c:v>209.56039280002682</c:v>
                </c:pt>
                <c:pt idx="250">
                  <c:v>215.2870942509295</c:v>
                </c:pt>
                <c:pt idx="251">
                  <c:v>221.30072827713127</c:v>
                </c:pt>
                <c:pt idx="252">
                  <c:v>218.38226941730733</c:v>
                </c:pt>
                <c:pt idx="253">
                  <c:v>203.25311217655224</c:v>
                </c:pt>
                <c:pt idx="254">
                  <c:v>231.32681097571921</c:v>
                </c:pt>
                <c:pt idx="255">
                  <c:v>230.64949014932736</c:v>
                </c:pt>
                <c:pt idx="256">
                  <c:v>227.69602434797119</c:v>
                </c:pt>
                <c:pt idx="257">
                  <c:v>239.0533463969881</c:v>
                </c:pt>
                <c:pt idx="258">
                  <c:v>224.22545320270137</c:v>
                </c:pt>
                <c:pt idx="259">
                  <c:v>226.62185073225305</c:v>
                </c:pt>
                <c:pt idx="260">
                  <c:v>236.35572684143281</c:v>
                </c:pt>
                <c:pt idx="261">
                  <c:v>209.99562605419467</c:v>
                </c:pt>
                <c:pt idx="262">
                  <c:v>229.18701642884193</c:v>
                </c:pt>
                <c:pt idx="263">
                  <c:v>240.7729382463593</c:v>
                </c:pt>
                <c:pt idx="264">
                  <c:v>220.11862456702727</c:v>
                </c:pt>
                <c:pt idx="265">
                  <c:v>222.67621229179667</c:v>
                </c:pt>
                <c:pt idx="266">
                  <c:v>229.60769118597653</c:v>
                </c:pt>
                <c:pt idx="267">
                  <c:v>220.19818128107065</c:v>
                </c:pt>
                <c:pt idx="268">
                  <c:v>229.48685464020375</c:v>
                </c:pt>
                <c:pt idx="269">
                  <c:v>223.20283514066739</c:v>
                </c:pt>
                <c:pt idx="270">
                  <c:v>211.57503342813249</c:v>
                </c:pt>
                <c:pt idx="271">
                  <c:v>233.48249914687997</c:v>
                </c:pt>
                <c:pt idx="272">
                  <c:v>211.23519546148052</c:v>
                </c:pt>
                <c:pt idx="273">
                  <c:v>223.11082030302563</c:v>
                </c:pt>
                <c:pt idx="274">
                  <c:v>239.11137175638754</c:v>
                </c:pt>
                <c:pt idx="275">
                  <c:v>222.33481071175461</c:v>
                </c:pt>
                <c:pt idx="276">
                  <c:v>239.9085785107867</c:v>
                </c:pt>
                <c:pt idx="277">
                  <c:v>224.86549716267859</c:v>
                </c:pt>
                <c:pt idx="278">
                  <c:v>220.91631808527654</c:v>
                </c:pt>
                <c:pt idx="279">
                  <c:v>228.86970523272623</c:v>
                </c:pt>
                <c:pt idx="280">
                  <c:v>231.61567964221851</c:v>
                </c:pt>
                <c:pt idx="281">
                  <c:v>224.79775848978562</c:v>
                </c:pt>
                <c:pt idx="282">
                  <c:v>247.66017232615744</c:v>
                </c:pt>
                <c:pt idx="283">
                  <c:v>215.87237223430262</c:v>
                </c:pt>
                <c:pt idx="284">
                  <c:v>216.8595461606379</c:v>
                </c:pt>
                <c:pt idx="285">
                  <c:v>215.78386484267389</c:v>
                </c:pt>
                <c:pt idx="286">
                  <c:v>238.63282654906411</c:v>
                </c:pt>
                <c:pt idx="287">
                  <c:v>225.47307507915403</c:v>
                </c:pt>
                <c:pt idx="288">
                  <c:v>224.49260807730229</c:v>
                </c:pt>
                <c:pt idx="289">
                  <c:v>214.47969101210907</c:v>
                </c:pt>
                <c:pt idx="290">
                  <c:v>234.31260102762135</c:v>
                </c:pt>
                <c:pt idx="291">
                  <c:v>216.65040141325829</c:v>
                </c:pt>
                <c:pt idx="292">
                  <c:v>226.65667390315173</c:v>
                </c:pt>
                <c:pt idx="293">
                  <c:v>244.42609007049992</c:v>
                </c:pt>
                <c:pt idx="294">
                  <c:v>234.87918806821173</c:v>
                </c:pt>
                <c:pt idx="295">
                  <c:v>232.34657587391681</c:v>
                </c:pt>
                <c:pt idx="296">
                  <c:v>242.97817571041631</c:v>
                </c:pt>
                <c:pt idx="297">
                  <c:v>234.78343164193794</c:v>
                </c:pt>
                <c:pt idx="298">
                  <c:v>245.42363182856775</c:v>
                </c:pt>
                <c:pt idx="299">
                  <c:v>239.2045190292433</c:v>
                </c:pt>
                <c:pt idx="300">
                  <c:v>248.13881888140406</c:v>
                </c:pt>
                <c:pt idx="301">
                  <c:v>252.89326061310175</c:v>
                </c:pt>
                <c:pt idx="302">
                  <c:v>262.54117565565116</c:v>
                </c:pt>
                <c:pt idx="303">
                  <c:v>231.77880543693507</c:v>
                </c:pt>
                <c:pt idx="304">
                  <c:v>250.22364837583035</c:v>
                </c:pt>
                <c:pt idx="305">
                  <c:v>245.59989404075878</c:v>
                </c:pt>
                <c:pt idx="306">
                  <c:v>230.30396897833609</c:v>
                </c:pt>
                <c:pt idx="307">
                  <c:v>242.96510414547609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59-420B-B1C9-9CA289BCB413}"/>
            </c:ext>
          </c:extLst>
        </c:ser>
        <c:ser>
          <c:idx val="3"/>
          <c:order val="1"/>
          <c:tx>
            <c:strRef>
              <c:f>Sheet5!$Q$3</c:f>
              <c:strCache>
                <c:ptCount val="1"/>
                <c:pt idx="0">
                  <c:v>H40NTLO37.5GH1C2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Sheet5!$M$80:$M$387</c:f>
              <c:numCache>
                <c:formatCode>General</c:formatCode>
                <c:ptCount val="308"/>
                <c:pt idx="0">
                  <c:v>42.495652174</c:v>
                </c:pt>
                <c:pt idx="1">
                  <c:v>42.502173913</c:v>
                </c:pt>
                <c:pt idx="2">
                  <c:v>42.508695652</c:v>
                </c:pt>
                <c:pt idx="3">
                  <c:v>42.515217391</c:v>
                </c:pt>
                <c:pt idx="4">
                  <c:v>42.52173913</c:v>
                </c:pt>
                <c:pt idx="5">
                  <c:v>42.528260869999997</c:v>
                </c:pt>
                <c:pt idx="6">
                  <c:v>42.534782608999997</c:v>
                </c:pt>
                <c:pt idx="7">
                  <c:v>42.541304347999997</c:v>
                </c:pt>
                <c:pt idx="8">
                  <c:v>42.547826086999997</c:v>
                </c:pt>
                <c:pt idx="9">
                  <c:v>42.554347825999997</c:v>
                </c:pt>
                <c:pt idx="10">
                  <c:v>42.560869564999997</c:v>
                </c:pt>
                <c:pt idx="11">
                  <c:v>42.567391303999997</c:v>
                </c:pt>
                <c:pt idx="12">
                  <c:v>42.573913042999997</c:v>
                </c:pt>
                <c:pt idx="13">
                  <c:v>42.580434783000001</c:v>
                </c:pt>
                <c:pt idx="14">
                  <c:v>42.586956522000001</c:v>
                </c:pt>
                <c:pt idx="15">
                  <c:v>42.593478261000001</c:v>
                </c:pt>
                <c:pt idx="16">
                  <c:v>42.6</c:v>
                </c:pt>
                <c:pt idx="17">
                  <c:v>42.606521739000002</c:v>
                </c:pt>
                <c:pt idx="18">
                  <c:v>42.613043478000002</c:v>
                </c:pt>
                <c:pt idx="19">
                  <c:v>42.619565217000002</c:v>
                </c:pt>
                <c:pt idx="20">
                  <c:v>42.626086956999998</c:v>
                </c:pt>
                <c:pt idx="21">
                  <c:v>42.632608695999998</c:v>
                </c:pt>
                <c:pt idx="22">
                  <c:v>42.639130434999998</c:v>
                </c:pt>
                <c:pt idx="23">
                  <c:v>42.645652173999999</c:v>
                </c:pt>
                <c:pt idx="24">
                  <c:v>42.652173912999999</c:v>
                </c:pt>
                <c:pt idx="25">
                  <c:v>42.658695651999999</c:v>
                </c:pt>
                <c:pt idx="26">
                  <c:v>42.665217390999999</c:v>
                </c:pt>
                <c:pt idx="27">
                  <c:v>42.671739129999999</c:v>
                </c:pt>
                <c:pt idx="28">
                  <c:v>42.678260870000003</c:v>
                </c:pt>
                <c:pt idx="29">
                  <c:v>42.684782609000003</c:v>
                </c:pt>
                <c:pt idx="30">
                  <c:v>42.691304348000003</c:v>
                </c:pt>
                <c:pt idx="31">
                  <c:v>42.697826087000003</c:v>
                </c:pt>
                <c:pt idx="32">
                  <c:v>42.704347826000003</c:v>
                </c:pt>
                <c:pt idx="33">
                  <c:v>42.710869565000003</c:v>
                </c:pt>
                <c:pt idx="34">
                  <c:v>42.717391304000003</c:v>
                </c:pt>
                <c:pt idx="35">
                  <c:v>42.723913042999996</c:v>
                </c:pt>
                <c:pt idx="36">
                  <c:v>42.730434783</c:v>
                </c:pt>
                <c:pt idx="37">
                  <c:v>42.736956522</c:v>
                </c:pt>
                <c:pt idx="38">
                  <c:v>42.743478261</c:v>
                </c:pt>
                <c:pt idx="39">
                  <c:v>42.75</c:v>
                </c:pt>
                <c:pt idx="40">
                  <c:v>42.756521739</c:v>
                </c:pt>
                <c:pt idx="41">
                  <c:v>42.763043478</c:v>
                </c:pt>
                <c:pt idx="42">
                  <c:v>42.769565217</c:v>
                </c:pt>
                <c:pt idx="43">
                  <c:v>42.776086957000004</c:v>
                </c:pt>
                <c:pt idx="44">
                  <c:v>42.782608695999997</c:v>
                </c:pt>
                <c:pt idx="45">
                  <c:v>42.789130434999997</c:v>
                </c:pt>
                <c:pt idx="46">
                  <c:v>42.795652173999997</c:v>
                </c:pt>
                <c:pt idx="47">
                  <c:v>42.802173912999997</c:v>
                </c:pt>
                <c:pt idx="48">
                  <c:v>42.808695651999997</c:v>
                </c:pt>
                <c:pt idx="49">
                  <c:v>42.815217390999997</c:v>
                </c:pt>
                <c:pt idx="50">
                  <c:v>42.821739129999997</c:v>
                </c:pt>
                <c:pt idx="51">
                  <c:v>42.828260870000001</c:v>
                </c:pt>
                <c:pt idx="52">
                  <c:v>42.834782609000001</c:v>
                </c:pt>
                <c:pt idx="53">
                  <c:v>42.841304348000001</c:v>
                </c:pt>
                <c:pt idx="54">
                  <c:v>42.847826087000001</c:v>
                </c:pt>
                <c:pt idx="55">
                  <c:v>42.854347826000001</c:v>
                </c:pt>
                <c:pt idx="56">
                  <c:v>42.860869565000002</c:v>
                </c:pt>
                <c:pt idx="57">
                  <c:v>42.867391304000002</c:v>
                </c:pt>
                <c:pt idx="58">
                  <c:v>42.873913043000002</c:v>
                </c:pt>
                <c:pt idx="59">
                  <c:v>42.880434782999998</c:v>
                </c:pt>
                <c:pt idx="60">
                  <c:v>42.886956521999998</c:v>
                </c:pt>
                <c:pt idx="61">
                  <c:v>42.893478260999998</c:v>
                </c:pt>
                <c:pt idx="62">
                  <c:v>42.9</c:v>
                </c:pt>
                <c:pt idx="63">
                  <c:v>42.906521738999999</c:v>
                </c:pt>
                <c:pt idx="64">
                  <c:v>42.913043477999999</c:v>
                </c:pt>
                <c:pt idx="65">
                  <c:v>42.919565216999999</c:v>
                </c:pt>
                <c:pt idx="66">
                  <c:v>42.926086957000003</c:v>
                </c:pt>
                <c:pt idx="67">
                  <c:v>42.932608696000003</c:v>
                </c:pt>
                <c:pt idx="68">
                  <c:v>42.939130435000003</c:v>
                </c:pt>
                <c:pt idx="69">
                  <c:v>42.945652174000003</c:v>
                </c:pt>
                <c:pt idx="70">
                  <c:v>42.952173913000003</c:v>
                </c:pt>
                <c:pt idx="71">
                  <c:v>42.958695652000003</c:v>
                </c:pt>
                <c:pt idx="72">
                  <c:v>42.965217391000003</c:v>
                </c:pt>
                <c:pt idx="73">
                  <c:v>42.971739130000003</c:v>
                </c:pt>
                <c:pt idx="74">
                  <c:v>42.97826087</c:v>
                </c:pt>
                <c:pt idx="75">
                  <c:v>42.984782609</c:v>
                </c:pt>
                <c:pt idx="76">
                  <c:v>42.991304348</c:v>
                </c:pt>
                <c:pt idx="77">
                  <c:v>42.997826087</c:v>
                </c:pt>
                <c:pt idx="78">
                  <c:v>43.004347826</c:v>
                </c:pt>
                <c:pt idx="79">
                  <c:v>43.010869565</c:v>
                </c:pt>
                <c:pt idx="80">
                  <c:v>43.017391304</c:v>
                </c:pt>
                <c:pt idx="81">
                  <c:v>43.023913043</c:v>
                </c:pt>
                <c:pt idx="82">
                  <c:v>43.030434782999997</c:v>
                </c:pt>
                <c:pt idx="83">
                  <c:v>43.036956521999997</c:v>
                </c:pt>
                <c:pt idx="84">
                  <c:v>43.043478260999997</c:v>
                </c:pt>
                <c:pt idx="85">
                  <c:v>43.05</c:v>
                </c:pt>
                <c:pt idx="86">
                  <c:v>43.056521738999997</c:v>
                </c:pt>
                <c:pt idx="87">
                  <c:v>43.063043477999997</c:v>
                </c:pt>
                <c:pt idx="88">
                  <c:v>43.069565216999997</c:v>
                </c:pt>
                <c:pt idx="89">
                  <c:v>43.076086957000001</c:v>
                </c:pt>
                <c:pt idx="90">
                  <c:v>43.082608696000001</c:v>
                </c:pt>
                <c:pt idx="91">
                  <c:v>43.089130435000001</c:v>
                </c:pt>
                <c:pt idx="92">
                  <c:v>43.095652174000001</c:v>
                </c:pt>
                <c:pt idx="93">
                  <c:v>43.102173913000001</c:v>
                </c:pt>
                <c:pt idx="94">
                  <c:v>43.108695652000002</c:v>
                </c:pt>
                <c:pt idx="95">
                  <c:v>43.115217391000002</c:v>
                </c:pt>
                <c:pt idx="96">
                  <c:v>43.121739130000002</c:v>
                </c:pt>
                <c:pt idx="97">
                  <c:v>43.128260869999998</c:v>
                </c:pt>
                <c:pt idx="98">
                  <c:v>43.134782608999998</c:v>
                </c:pt>
                <c:pt idx="99">
                  <c:v>43.141304347999998</c:v>
                </c:pt>
                <c:pt idx="100">
                  <c:v>43.147826086999999</c:v>
                </c:pt>
                <c:pt idx="101">
                  <c:v>43.154347825999999</c:v>
                </c:pt>
                <c:pt idx="102">
                  <c:v>43.160869564999999</c:v>
                </c:pt>
                <c:pt idx="103">
                  <c:v>43.167391303999999</c:v>
                </c:pt>
                <c:pt idx="104">
                  <c:v>43.173913042999999</c:v>
                </c:pt>
                <c:pt idx="105">
                  <c:v>43.180434783000003</c:v>
                </c:pt>
                <c:pt idx="106">
                  <c:v>43.186956522000003</c:v>
                </c:pt>
                <c:pt idx="107">
                  <c:v>43.193478261000003</c:v>
                </c:pt>
                <c:pt idx="108">
                  <c:v>43.2</c:v>
                </c:pt>
                <c:pt idx="109">
                  <c:v>43.206521739000003</c:v>
                </c:pt>
                <c:pt idx="110">
                  <c:v>43.213043478000003</c:v>
                </c:pt>
                <c:pt idx="111">
                  <c:v>43.219565217000003</c:v>
                </c:pt>
                <c:pt idx="112">
                  <c:v>43.226086957</c:v>
                </c:pt>
                <c:pt idx="113">
                  <c:v>43.232608696</c:v>
                </c:pt>
                <c:pt idx="114">
                  <c:v>43.239130435</c:v>
                </c:pt>
                <c:pt idx="115">
                  <c:v>43.245652174</c:v>
                </c:pt>
                <c:pt idx="116">
                  <c:v>43.252173913</c:v>
                </c:pt>
                <c:pt idx="117">
                  <c:v>43.258695652</c:v>
                </c:pt>
                <c:pt idx="118">
                  <c:v>43.265217391</c:v>
                </c:pt>
                <c:pt idx="119">
                  <c:v>43.27173913</c:v>
                </c:pt>
                <c:pt idx="120">
                  <c:v>43.278260869999997</c:v>
                </c:pt>
                <c:pt idx="121">
                  <c:v>43.284782608999997</c:v>
                </c:pt>
                <c:pt idx="122">
                  <c:v>43.291304347999997</c:v>
                </c:pt>
                <c:pt idx="123">
                  <c:v>43.297826086999997</c:v>
                </c:pt>
                <c:pt idx="124">
                  <c:v>43.304347825999997</c:v>
                </c:pt>
                <c:pt idx="125">
                  <c:v>43.310869564999997</c:v>
                </c:pt>
                <c:pt idx="126">
                  <c:v>43.317391303999997</c:v>
                </c:pt>
                <c:pt idx="127">
                  <c:v>43.323913042999997</c:v>
                </c:pt>
                <c:pt idx="128">
                  <c:v>43.330434783000001</c:v>
                </c:pt>
                <c:pt idx="129">
                  <c:v>43.336956522000001</c:v>
                </c:pt>
                <c:pt idx="130">
                  <c:v>43.343478261000001</c:v>
                </c:pt>
                <c:pt idx="131">
                  <c:v>43.35</c:v>
                </c:pt>
                <c:pt idx="132">
                  <c:v>43.356521739000002</c:v>
                </c:pt>
                <c:pt idx="133">
                  <c:v>43.363043478000002</c:v>
                </c:pt>
                <c:pt idx="134">
                  <c:v>43.369565217000002</c:v>
                </c:pt>
                <c:pt idx="135">
                  <c:v>43.376086956999998</c:v>
                </c:pt>
                <c:pt idx="136">
                  <c:v>43.382608695999998</c:v>
                </c:pt>
                <c:pt idx="137">
                  <c:v>43.389130434999998</c:v>
                </c:pt>
                <c:pt idx="138">
                  <c:v>43.395652173999999</c:v>
                </c:pt>
                <c:pt idx="139">
                  <c:v>43.402173912999999</c:v>
                </c:pt>
                <c:pt idx="140">
                  <c:v>43.408695651999999</c:v>
                </c:pt>
                <c:pt idx="141">
                  <c:v>43.415217390999999</c:v>
                </c:pt>
                <c:pt idx="142">
                  <c:v>43.421739129999999</c:v>
                </c:pt>
                <c:pt idx="143">
                  <c:v>43.428260870000003</c:v>
                </c:pt>
                <c:pt idx="144">
                  <c:v>43.434782609000003</c:v>
                </c:pt>
                <c:pt idx="145">
                  <c:v>43.441304348000003</c:v>
                </c:pt>
                <c:pt idx="146">
                  <c:v>43.447826087000003</c:v>
                </c:pt>
                <c:pt idx="147">
                  <c:v>43.454347826000003</c:v>
                </c:pt>
                <c:pt idx="148">
                  <c:v>43.460869565000003</c:v>
                </c:pt>
                <c:pt idx="149">
                  <c:v>43.467391304000003</c:v>
                </c:pt>
                <c:pt idx="150">
                  <c:v>43.473913042999996</c:v>
                </c:pt>
                <c:pt idx="151">
                  <c:v>43.480434783</c:v>
                </c:pt>
                <c:pt idx="152">
                  <c:v>43.486956522</c:v>
                </c:pt>
                <c:pt idx="153">
                  <c:v>43.493478261</c:v>
                </c:pt>
                <c:pt idx="154">
                  <c:v>43.5</c:v>
                </c:pt>
                <c:pt idx="155">
                  <c:v>43.506521739</c:v>
                </c:pt>
                <c:pt idx="156">
                  <c:v>43.513043478</c:v>
                </c:pt>
                <c:pt idx="157">
                  <c:v>43.519565217</c:v>
                </c:pt>
                <c:pt idx="158">
                  <c:v>43.526086957000004</c:v>
                </c:pt>
                <c:pt idx="159">
                  <c:v>43.532608695999997</c:v>
                </c:pt>
                <c:pt idx="160">
                  <c:v>43.539130434999997</c:v>
                </c:pt>
                <c:pt idx="161">
                  <c:v>43.545652173999997</c:v>
                </c:pt>
                <c:pt idx="162">
                  <c:v>43.552173912999997</c:v>
                </c:pt>
                <c:pt idx="163">
                  <c:v>43.558695651999997</c:v>
                </c:pt>
                <c:pt idx="164">
                  <c:v>43.565217390999997</c:v>
                </c:pt>
                <c:pt idx="165">
                  <c:v>43.571739129999997</c:v>
                </c:pt>
                <c:pt idx="166">
                  <c:v>43.578260870000001</c:v>
                </c:pt>
                <c:pt idx="167">
                  <c:v>43.584782609000001</c:v>
                </c:pt>
                <c:pt idx="168">
                  <c:v>43.591304348000001</c:v>
                </c:pt>
                <c:pt idx="169">
                  <c:v>43.597826087000001</c:v>
                </c:pt>
                <c:pt idx="170">
                  <c:v>43.604347826000001</c:v>
                </c:pt>
                <c:pt idx="171">
                  <c:v>43.610869565000002</c:v>
                </c:pt>
                <c:pt idx="172">
                  <c:v>43.617391304000002</c:v>
                </c:pt>
                <c:pt idx="173">
                  <c:v>43.623913043000002</c:v>
                </c:pt>
                <c:pt idx="174">
                  <c:v>43.630434782999998</c:v>
                </c:pt>
                <c:pt idx="175">
                  <c:v>43.636956521999998</c:v>
                </c:pt>
                <c:pt idx="176">
                  <c:v>43.643478260999998</c:v>
                </c:pt>
                <c:pt idx="177">
                  <c:v>43.65</c:v>
                </c:pt>
                <c:pt idx="178">
                  <c:v>43.656521738999999</c:v>
                </c:pt>
                <c:pt idx="179">
                  <c:v>43.663043477999999</c:v>
                </c:pt>
                <c:pt idx="180">
                  <c:v>43.669565216999999</c:v>
                </c:pt>
                <c:pt idx="181">
                  <c:v>43.676086957000003</c:v>
                </c:pt>
                <c:pt idx="182">
                  <c:v>43.682608696000003</c:v>
                </c:pt>
                <c:pt idx="183">
                  <c:v>43.689130435000003</c:v>
                </c:pt>
                <c:pt idx="184">
                  <c:v>43.695652174000003</c:v>
                </c:pt>
                <c:pt idx="185">
                  <c:v>43.702173913000003</c:v>
                </c:pt>
                <c:pt idx="186">
                  <c:v>43.708695652000003</c:v>
                </c:pt>
                <c:pt idx="187">
                  <c:v>43.715217391000003</c:v>
                </c:pt>
                <c:pt idx="188">
                  <c:v>43.721739130000003</c:v>
                </c:pt>
                <c:pt idx="189">
                  <c:v>43.72826087</c:v>
                </c:pt>
                <c:pt idx="190">
                  <c:v>43.734782609</c:v>
                </c:pt>
                <c:pt idx="191">
                  <c:v>43.741304348</c:v>
                </c:pt>
                <c:pt idx="192">
                  <c:v>43.747826087</c:v>
                </c:pt>
                <c:pt idx="193">
                  <c:v>43.754347826</c:v>
                </c:pt>
                <c:pt idx="194">
                  <c:v>43.760869565</c:v>
                </c:pt>
                <c:pt idx="195">
                  <c:v>43.767391304</c:v>
                </c:pt>
                <c:pt idx="196">
                  <c:v>43.773913043</c:v>
                </c:pt>
                <c:pt idx="197">
                  <c:v>43.780434782999997</c:v>
                </c:pt>
                <c:pt idx="198">
                  <c:v>43.786956521999997</c:v>
                </c:pt>
                <c:pt idx="199">
                  <c:v>43.793478260999997</c:v>
                </c:pt>
                <c:pt idx="200">
                  <c:v>43.8</c:v>
                </c:pt>
                <c:pt idx="201">
                  <c:v>43.806521738999997</c:v>
                </c:pt>
                <c:pt idx="202">
                  <c:v>43.813043477999997</c:v>
                </c:pt>
                <c:pt idx="203">
                  <c:v>43.819565216999997</c:v>
                </c:pt>
                <c:pt idx="204">
                  <c:v>43.826086957000001</c:v>
                </c:pt>
                <c:pt idx="205">
                  <c:v>43.832608696000001</c:v>
                </c:pt>
                <c:pt idx="206">
                  <c:v>43.839130435000001</c:v>
                </c:pt>
                <c:pt idx="207">
                  <c:v>43.845652174000001</c:v>
                </c:pt>
                <c:pt idx="208">
                  <c:v>43.852173913000001</c:v>
                </c:pt>
                <c:pt idx="209">
                  <c:v>43.858695652000002</c:v>
                </c:pt>
                <c:pt idx="210">
                  <c:v>43.865217391000002</c:v>
                </c:pt>
                <c:pt idx="211">
                  <c:v>43.871739130000002</c:v>
                </c:pt>
                <c:pt idx="212">
                  <c:v>43.878260869999998</c:v>
                </c:pt>
                <c:pt idx="213">
                  <c:v>43.884782608999998</c:v>
                </c:pt>
                <c:pt idx="214">
                  <c:v>43.891304347999998</c:v>
                </c:pt>
                <c:pt idx="215">
                  <c:v>43.897826086999999</c:v>
                </c:pt>
                <c:pt idx="216">
                  <c:v>43.904347825999999</c:v>
                </c:pt>
                <c:pt idx="217">
                  <c:v>43.910869564999999</c:v>
                </c:pt>
                <c:pt idx="218">
                  <c:v>43.917391303999999</c:v>
                </c:pt>
                <c:pt idx="219">
                  <c:v>43.923913042999999</c:v>
                </c:pt>
                <c:pt idx="220">
                  <c:v>43.930434783000003</c:v>
                </c:pt>
                <c:pt idx="221">
                  <c:v>43.936956522000003</c:v>
                </c:pt>
                <c:pt idx="222">
                  <c:v>43.943478261000003</c:v>
                </c:pt>
                <c:pt idx="223">
                  <c:v>43.95</c:v>
                </c:pt>
                <c:pt idx="224">
                  <c:v>43.956521739000003</c:v>
                </c:pt>
                <c:pt idx="225">
                  <c:v>43.963043478000003</c:v>
                </c:pt>
                <c:pt idx="226">
                  <c:v>43.969565217000003</c:v>
                </c:pt>
                <c:pt idx="227">
                  <c:v>43.976086957</c:v>
                </c:pt>
                <c:pt idx="228">
                  <c:v>43.982608696</c:v>
                </c:pt>
                <c:pt idx="229">
                  <c:v>43.989130435</c:v>
                </c:pt>
                <c:pt idx="230">
                  <c:v>43.995652174</c:v>
                </c:pt>
                <c:pt idx="231">
                  <c:v>44.002173913</c:v>
                </c:pt>
                <c:pt idx="232">
                  <c:v>44.008695652</c:v>
                </c:pt>
                <c:pt idx="233">
                  <c:v>44.015217391</c:v>
                </c:pt>
                <c:pt idx="234">
                  <c:v>44.02173913</c:v>
                </c:pt>
                <c:pt idx="235">
                  <c:v>44.028260869999997</c:v>
                </c:pt>
                <c:pt idx="236">
                  <c:v>44.034782608999997</c:v>
                </c:pt>
                <c:pt idx="237">
                  <c:v>44.041304347999997</c:v>
                </c:pt>
                <c:pt idx="238">
                  <c:v>44.047826086999997</c:v>
                </c:pt>
                <c:pt idx="239">
                  <c:v>44.054347825999997</c:v>
                </c:pt>
                <c:pt idx="240">
                  <c:v>44.060869564999997</c:v>
                </c:pt>
                <c:pt idx="241">
                  <c:v>44.067391303999997</c:v>
                </c:pt>
                <c:pt idx="242">
                  <c:v>44.073913042999997</c:v>
                </c:pt>
                <c:pt idx="243">
                  <c:v>44.080434783000001</c:v>
                </c:pt>
                <c:pt idx="244">
                  <c:v>44.086956522000001</c:v>
                </c:pt>
                <c:pt idx="245">
                  <c:v>44.093478261000001</c:v>
                </c:pt>
                <c:pt idx="246">
                  <c:v>44.1</c:v>
                </c:pt>
                <c:pt idx="247">
                  <c:v>44.106521739000002</c:v>
                </c:pt>
                <c:pt idx="248">
                  <c:v>44.113043478000002</c:v>
                </c:pt>
                <c:pt idx="249">
                  <c:v>44.119565217000002</c:v>
                </c:pt>
                <c:pt idx="250">
                  <c:v>44.126086956999998</c:v>
                </c:pt>
                <c:pt idx="251">
                  <c:v>44.132608695999998</c:v>
                </c:pt>
                <c:pt idx="252">
                  <c:v>44.139130434999998</c:v>
                </c:pt>
                <c:pt idx="253">
                  <c:v>44.145652173999999</c:v>
                </c:pt>
                <c:pt idx="254">
                  <c:v>44.152173912999999</c:v>
                </c:pt>
                <c:pt idx="255">
                  <c:v>44.158695651999999</c:v>
                </c:pt>
                <c:pt idx="256">
                  <c:v>44.165217390999999</c:v>
                </c:pt>
                <c:pt idx="257">
                  <c:v>44.171739129999999</c:v>
                </c:pt>
                <c:pt idx="258">
                  <c:v>44.178260870000003</c:v>
                </c:pt>
                <c:pt idx="259">
                  <c:v>44.184782609000003</c:v>
                </c:pt>
                <c:pt idx="260">
                  <c:v>44.191304348000003</c:v>
                </c:pt>
                <c:pt idx="261">
                  <c:v>44.197826087000003</c:v>
                </c:pt>
                <c:pt idx="262">
                  <c:v>44.204347826000003</c:v>
                </c:pt>
                <c:pt idx="263">
                  <c:v>44.210869565000003</c:v>
                </c:pt>
                <c:pt idx="264">
                  <c:v>44.217391304000003</c:v>
                </c:pt>
                <c:pt idx="265">
                  <c:v>44.223913042999996</c:v>
                </c:pt>
                <c:pt idx="266">
                  <c:v>44.230434783</c:v>
                </c:pt>
                <c:pt idx="267">
                  <c:v>44.236956522</c:v>
                </c:pt>
                <c:pt idx="268">
                  <c:v>44.243478261</c:v>
                </c:pt>
                <c:pt idx="269">
                  <c:v>44.25</c:v>
                </c:pt>
                <c:pt idx="270">
                  <c:v>44.256521739</c:v>
                </c:pt>
                <c:pt idx="271">
                  <c:v>44.263043478</c:v>
                </c:pt>
                <c:pt idx="272">
                  <c:v>44.269565217</c:v>
                </c:pt>
                <c:pt idx="273">
                  <c:v>44.276086957000004</c:v>
                </c:pt>
                <c:pt idx="274">
                  <c:v>44.282608695999997</c:v>
                </c:pt>
                <c:pt idx="275">
                  <c:v>44.289130434999997</c:v>
                </c:pt>
                <c:pt idx="276">
                  <c:v>44.295652173999997</c:v>
                </c:pt>
                <c:pt idx="277">
                  <c:v>44.302173912999997</c:v>
                </c:pt>
                <c:pt idx="278">
                  <c:v>44.308695651999997</c:v>
                </c:pt>
                <c:pt idx="279">
                  <c:v>44.315217390999997</c:v>
                </c:pt>
                <c:pt idx="280">
                  <c:v>44.321739129999997</c:v>
                </c:pt>
                <c:pt idx="281">
                  <c:v>44.328260870000001</c:v>
                </c:pt>
                <c:pt idx="282">
                  <c:v>44.334782609000001</c:v>
                </c:pt>
                <c:pt idx="283">
                  <c:v>44.341304348000001</c:v>
                </c:pt>
                <c:pt idx="284">
                  <c:v>44.347826087000001</c:v>
                </c:pt>
                <c:pt idx="285">
                  <c:v>44.354347826000001</c:v>
                </c:pt>
                <c:pt idx="286">
                  <c:v>44.360869565000002</c:v>
                </c:pt>
                <c:pt idx="287">
                  <c:v>44.367391304000002</c:v>
                </c:pt>
                <c:pt idx="288">
                  <c:v>44.373913043000002</c:v>
                </c:pt>
                <c:pt idx="289">
                  <c:v>44.380434782999998</c:v>
                </c:pt>
                <c:pt idx="290">
                  <c:v>44.386956521999998</c:v>
                </c:pt>
                <c:pt idx="291">
                  <c:v>44.393478260999998</c:v>
                </c:pt>
                <c:pt idx="292">
                  <c:v>44.4</c:v>
                </c:pt>
                <c:pt idx="293">
                  <c:v>44.406521738999999</c:v>
                </c:pt>
                <c:pt idx="294">
                  <c:v>44.413043477999999</c:v>
                </c:pt>
                <c:pt idx="295">
                  <c:v>44.419565216999999</c:v>
                </c:pt>
                <c:pt idx="296">
                  <c:v>44.426086957000003</c:v>
                </c:pt>
                <c:pt idx="297">
                  <c:v>44.432608696000003</c:v>
                </c:pt>
                <c:pt idx="298">
                  <c:v>44.439130435000003</c:v>
                </c:pt>
                <c:pt idx="299">
                  <c:v>44.445652174000003</c:v>
                </c:pt>
                <c:pt idx="300">
                  <c:v>44.452173913000003</c:v>
                </c:pt>
                <c:pt idx="301">
                  <c:v>44.458695652000003</c:v>
                </c:pt>
                <c:pt idx="302">
                  <c:v>44.465217391000003</c:v>
                </c:pt>
                <c:pt idx="303">
                  <c:v>44.471739130000003</c:v>
                </c:pt>
                <c:pt idx="304">
                  <c:v>44.47826087</c:v>
                </c:pt>
                <c:pt idx="305">
                  <c:v>44.484782609</c:v>
                </c:pt>
                <c:pt idx="306">
                  <c:v>44.491304348</c:v>
                </c:pt>
                <c:pt idx="307">
                  <c:v>44.497826087</c:v>
                </c:pt>
              </c:numCache>
            </c:numRef>
          </c:xVal>
          <c:yVal>
            <c:numRef>
              <c:f>Sheet5!$S$80:$S$387</c:f>
              <c:numCache>
                <c:formatCode>General</c:formatCode>
                <c:ptCount val="308"/>
                <c:pt idx="0">
                  <c:v>178.74861445770415</c:v>
                </c:pt>
                <c:pt idx="1">
                  <c:v>158.45154931262516</c:v>
                </c:pt>
                <c:pt idx="2">
                  <c:v>162.35674086911214</c:v>
                </c:pt>
                <c:pt idx="3">
                  <c:v>159.09574097188616</c:v>
                </c:pt>
                <c:pt idx="4">
                  <c:v>150.84624675569495</c:v>
                </c:pt>
                <c:pt idx="5">
                  <c:v>145.7630173756919</c:v>
                </c:pt>
                <c:pt idx="6">
                  <c:v>139.30240259147175</c:v>
                </c:pt>
                <c:pt idx="7">
                  <c:v>148.17321098708436</c:v>
                </c:pt>
                <c:pt idx="8">
                  <c:v>147.79395375102737</c:v>
                </c:pt>
                <c:pt idx="9">
                  <c:v>132.93581904222552</c:v>
                </c:pt>
                <c:pt idx="10">
                  <c:v>137.49827323506298</c:v>
                </c:pt>
                <c:pt idx="11">
                  <c:v>148.87924413637816</c:v>
                </c:pt>
                <c:pt idx="12">
                  <c:v>150.61311656489224</c:v>
                </c:pt>
                <c:pt idx="13">
                  <c:v>141.50096862773441</c:v>
                </c:pt>
                <c:pt idx="14">
                  <c:v>147.78997056152062</c:v>
                </c:pt>
                <c:pt idx="15">
                  <c:v>142.1048847187925</c:v>
                </c:pt>
                <c:pt idx="16">
                  <c:v>145.16584080280273</c:v>
                </c:pt>
                <c:pt idx="17">
                  <c:v>146.55840103224963</c:v>
                </c:pt>
                <c:pt idx="18">
                  <c:v>134.78452228461205</c:v>
                </c:pt>
                <c:pt idx="19">
                  <c:v>137.53503350412615</c:v>
                </c:pt>
                <c:pt idx="20">
                  <c:v>140.55481390792593</c:v>
                </c:pt>
                <c:pt idx="21">
                  <c:v>151.03903433946974</c:v>
                </c:pt>
                <c:pt idx="22">
                  <c:v>150.38723347610224</c:v>
                </c:pt>
                <c:pt idx="23">
                  <c:v>149.80240417779567</c:v>
                </c:pt>
                <c:pt idx="24">
                  <c:v>145.04888416414948</c:v>
                </c:pt>
                <c:pt idx="25">
                  <c:v>147.33423569478526</c:v>
                </c:pt>
                <c:pt idx="26">
                  <c:v>146.78609887163395</c:v>
                </c:pt>
                <c:pt idx="27">
                  <c:v>153.52231440996903</c:v>
                </c:pt>
                <c:pt idx="28">
                  <c:v>154.44639126434078</c:v>
                </c:pt>
                <c:pt idx="29">
                  <c:v>153.11042074502132</c:v>
                </c:pt>
                <c:pt idx="30">
                  <c:v>154.80349019924023</c:v>
                </c:pt>
                <c:pt idx="31">
                  <c:v>151.06060611376941</c:v>
                </c:pt>
                <c:pt idx="32">
                  <c:v>150.18272960888436</c:v>
                </c:pt>
                <c:pt idx="33">
                  <c:v>149.55637229563652</c:v>
                </c:pt>
                <c:pt idx="34">
                  <c:v>162.70354056805377</c:v>
                </c:pt>
                <c:pt idx="35">
                  <c:v>149.99103190873194</c:v>
                </c:pt>
                <c:pt idx="36">
                  <c:v>148.49819672478728</c:v>
                </c:pt>
                <c:pt idx="37">
                  <c:v>152.78977580090094</c:v>
                </c:pt>
                <c:pt idx="38">
                  <c:v>145.54394339868716</c:v>
                </c:pt>
                <c:pt idx="39">
                  <c:v>165.58207436131963</c:v>
                </c:pt>
                <c:pt idx="40">
                  <c:v>158.32601826679473</c:v>
                </c:pt>
                <c:pt idx="41">
                  <c:v>155.95291384525333</c:v>
                </c:pt>
                <c:pt idx="42">
                  <c:v>149.71564296384238</c:v>
                </c:pt>
                <c:pt idx="43">
                  <c:v>156.4631659332349</c:v>
                </c:pt>
                <c:pt idx="44">
                  <c:v>159.21116461700345</c:v>
                </c:pt>
                <c:pt idx="45">
                  <c:v>155.22666693144654</c:v>
                </c:pt>
                <c:pt idx="46">
                  <c:v>162.67018628189595</c:v>
                </c:pt>
                <c:pt idx="47">
                  <c:v>146.64216624100754</c:v>
                </c:pt>
                <c:pt idx="48">
                  <c:v>159.62507211328082</c:v>
                </c:pt>
                <c:pt idx="49">
                  <c:v>146.37207483563364</c:v>
                </c:pt>
                <c:pt idx="50">
                  <c:v>161.1778324591406</c:v>
                </c:pt>
                <c:pt idx="51">
                  <c:v>158.75126956289569</c:v>
                </c:pt>
                <c:pt idx="52">
                  <c:v>149.24075027786634</c:v>
                </c:pt>
                <c:pt idx="53">
                  <c:v>143.24838021639243</c:v>
                </c:pt>
                <c:pt idx="54">
                  <c:v>149.87185022609336</c:v>
                </c:pt>
                <c:pt idx="55">
                  <c:v>144.91053296439063</c:v>
                </c:pt>
                <c:pt idx="56">
                  <c:v>150.36737741234168</c:v>
                </c:pt>
                <c:pt idx="57">
                  <c:v>150.16937622463891</c:v>
                </c:pt>
                <c:pt idx="58">
                  <c:v>149.54670084035342</c:v>
                </c:pt>
                <c:pt idx="59">
                  <c:v>140.07515152823748</c:v>
                </c:pt>
                <c:pt idx="60">
                  <c:v>147.06764391150247</c:v>
                </c:pt>
                <c:pt idx="61">
                  <c:v>152.75190262207377</c:v>
                </c:pt>
                <c:pt idx="62">
                  <c:v>140.91778893178378</c:v>
                </c:pt>
                <c:pt idx="63">
                  <c:v>140.11332975245369</c:v>
                </c:pt>
                <c:pt idx="64">
                  <c:v>138.40442880641186</c:v>
                </c:pt>
                <c:pt idx="65">
                  <c:v>142.99636873048112</c:v>
                </c:pt>
                <c:pt idx="66">
                  <c:v>144.9730485209335</c:v>
                </c:pt>
                <c:pt idx="67">
                  <c:v>140.44299149061877</c:v>
                </c:pt>
                <c:pt idx="68">
                  <c:v>139.23136581641779</c:v>
                </c:pt>
                <c:pt idx="69">
                  <c:v>153.62204620701823</c:v>
                </c:pt>
                <c:pt idx="70">
                  <c:v>143.04843318506508</c:v>
                </c:pt>
                <c:pt idx="71">
                  <c:v>147.72625918362078</c:v>
                </c:pt>
                <c:pt idx="72">
                  <c:v>143.34033899075337</c:v>
                </c:pt>
                <c:pt idx="73">
                  <c:v>151.44207671743845</c:v>
                </c:pt>
                <c:pt idx="74">
                  <c:v>144.18533411018615</c:v>
                </c:pt>
                <c:pt idx="75">
                  <c:v>150.34549978499459</c:v>
                </c:pt>
                <c:pt idx="76">
                  <c:v>147.51461338071775</c:v>
                </c:pt>
                <c:pt idx="77">
                  <c:v>149.31878887501094</c:v>
                </c:pt>
                <c:pt idx="78">
                  <c:v>151.4298363179619</c:v>
                </c:pt>
                <c:pt idx="79">
                  <c:v>147.21079865446282</c:v>
                </c:pt>
                <c:pt idx="80">
                  <c:v>144.97891170219657</c:v>
                </c:pt>
                <c:pt idx="81">
                  <c:v>154.80474126733355</c:v>
                </c:pt>
                <c:pt idx="82">
                  <c:v>146.00996153043258</c:v>
                </c:pt>
                <c:pt idx="83">
                  <c:v>154.48926643797489</c:v>
                </c:pt>
                <c:pt idx="84">
                  <c:v>154.00295022250879</c:v>
                </c:pt>
                <c:pt idx="85">
                  <c:v>149.74953434251603</c:v>
                </c:pt>
                <c:pt idx="86">
                  <c:v>145.14979902795844</c:v>
                </c:pt>
                <c:pt idx="87">
                  <c:v>157.2698676326203</c:v>
                </c:pt>
                <c:pt idx="88">
                  <c:v>152.90674508266804</c:v>
                </c:pt>
                <c:pt idx="89">
                  <c:v>154.2143283299267</c:v>
                </c:pt>
                <c:pt idx="90">
                  <c:v>158.74613355320957</c:v>
                </c:pt>
                <c:pt idx="91">
                  <c:v>162.43822120420043</c:v>
                </c:pt>
                <c:pt idx="92">
                  <c:v>144.83945293833523</c:v>
                </c:pt>
                <c:pt idx="93">
                  <c:v>150.51371799753815</c:v>
                </c:pt>
                <c:pt idx="94">
                  <c:v>156.55385746276104</c:v>
                </c:pt>
                <c:pt idx="95">
                  <c:v>155.16602229438834</c:v>
                </c:pt>
                <c:pt idx="96">
                  <c:v>154.49426161116702</c:v>
                </c:pt>
                <c:pt idx="97">
                  <c:v>150.42046660162782</c:v>
                </c:pt>
                <c:pt idx="98">
                  <c:v>153.04483513898728</c:v>
                </c:pt>
                <c:pt idx="99">
                  <c:v>160.26895937401301</c:v>
                </c:pt>
                <c:pt idx="100">
                  <c:v>156.43449202994157</c:v>
                </c:pt>
                <c:pt idx="101">
                  <c:v>174.09129485825287</c:v>
                </c:pt>
                <c:pt idx="102">
                  <c:v>149.44880854113856</c:v>
                </c:pt>
                <c:pt idx="103">
                  <c:v>157.36400293179514</c:v>
                </c:pt>
                <c:pt idx="104">
                  <c:v>164.07715382725095</c:v>
                </c:pt>
                <c:pt idx="105">
                  <c:v>161.40141586283931</c:v>
                </c:pt>
                <c:pt idx="106">
                  <c:v>151.92845820425276</c:v>
                </c:pt>
                <c:pt idx="107">
                  <c:v>152.50719534043341</c:v>
                </c:pt>
                <c:pt idx="108">
                  <c:v>178.87174878697979</c:v>
                </c:pt>
                <c:pt idx="109">
                  <c:v>160.67918336260493</c:v>
                </c:pt>
                <c:pt idx="110">
                  <c:v>150.98206606273661</c:v>
                </c:pt>
                <c:pt idx="111">
                  <c:v>149.57853817291374</c:v>
                </c:pt>
                <c:pt idx="112">
                  <c:v>157.41194183458828</c:v>
                </c:pt>
                <c:pt idx="113">
                  <c:v>152.35522329826483</c:v>
                </c:pt>
                <c:pt idx="114">
                  <c:v>158.17329769914801</c:v>
                </c:pt>
                <c:pt idx="115">
                  <c:v>160.34157813004472</c:v>
                </c:pt>
                <c:pt idx="116">
                  <c:v>169.09231170583016</c:v>
                </c:pt>
                <c:pt idx="117">
                  <c:v>151.31685162616094</c:v>
                </c:pt>
                <c:pt idx="118">
                  <c:v>143.93637090219985</c:v>
                </c:pt>
                <c:pt idx="119">
                  <c:v>168.23251474762353</c:v>
                </c:pt>
                <c:pt idx="120">
                  <c:v>153.87725895283518</c:v>
                </c:pt>
                <c:pt idx="121">
                  <c:v>149.02253764932141</c:v>
                </c:pt>
                <c:pt idx="122">
                  <c:v>157.41873012567686</c:v>
                </c:pt>
                <c:pt idx="123">
                  <c:v>168.5486527766671</c:v>
                </c:pt>
                <c:pt idx="124">
                  <c:v>156.64038012493393</c:v>
                </c:pt>
                <c:pt idx="125">
                  <c:v>154.37731887621101</c:v>
                </c:pt>
                <c:pt idx="126">
                  <c:v>152.29324440987827</c:v>
                </c:pt>
                <c:pt idx="127">
                  <c:v>156.27899355034631</c:v>
                </c:pt>
                <c:pt idx="128">
                  <c:v>173.41849120401872</c:v>
                </c:pt>
                <c:pt idx="129">
                  <c:v>152.52938748550102</c:v>
                </c:pt>
                <c:pt idx="130">
                  <c:v>162.1890966761157</c:v>
                </c:pt>
                <c:pt idx="131">
                  <c:v>154.48385454761151</c:v>
                </c:pt>
                <c:pt idx="132">
                  <c:v>175.55880995664259</c:v>
                </c:pt>
                <c:pt idx="133">
                  <c:v>151.37353765932701</c:v>
                </c:pt>
                <c:pt idx="134">
                  <c:v>157.04747691276739</c:v>
                </c:pt>
                <c:pt idx="135">
                  <c:v>166.66470229476704</c:v>
                </c:pt>
                <c:pt idx="136">
                  <c:v>156.82498356747365</c:v>
                </c:pt>
                <c:pt idx="137">
                  <c:v>147.14812717335673</c:v>
                </c:pt>
                <c:pt idx="138">
                  <c:v>153.12238520949472</c:v>
                </c:pt>
                <c:pt idx="139">
                  <c:v>152.51582553345756</c:v>
                </c:pt>
                <c:pt idx="140">
                  <c:v>155.08910003625553</c:v>
                </c:pt>
                <c:pt idx="141">
                  <c:v>144.49157889611197</c:v>
                </c:pt>
                <c:pt idx="142">
                  <c:v>157.84532829029263</c:v>
                </c:pt>
                <c:pt idx="143">
                  <c:v>151.81796670714596</c:v>
                </c:pt>
                <c:pt idx="144">
                  <c:v>152.74326010424366</c:v>
                </c:pt>
                <c:pt idx="145">
                  <c:v>152.40449476544543</c:v>
                </c:pt>
                <c:pt idx="146">
                  <c:v>149.28257953604958</c:v>
                </c:pt>
                <c:pt idx="147">
                  <c:v>162.40930426142947</c:v>
                </c:pt>
                <c:pt idx="148">
                  <c:v>150.47195037793469</c:v>
                </c:pt>
                <c:pt idx="149">
                  <c:v>154.81517124191296</c:v>
                </c:pt>
                <c:pt idx="150">
                  <c:v>153.64978360305659</c:v>
                </c:pt>
                <c:pt idx="151">
                  <c:v>145.20967503117566</c:v>
                </c:pt>
                <c:pt idx="152">
                  <c:v>151.0610126546338</c:v>
                </c:pt>
                <c:pt idx="153">
                  <c:v>148.92578992279883</c:v>
                </c:pt>
                <c:pt idx="154">
                  <c:v>157.56773594708255</c:v>
                </c:pt>
                <c:pt idx="155">
                  <c:v>145.23590277636899</c:v>
                </c:pt>
                <c:pt idx="156">
                  <c:v>145.49922566847306</c:v>
                </c:pt>
                <c:pt idx="157">
                  <c:v>153.05308396059777</c:v>
                </c:pt>
                <c:pt idx="158">
                  <c:v>149.94900524161142</c:v>
                </c:pt>
                <c:pt idx="159">
                  <c:v>141.17309456551226</c:v>
                </c:pt>
                <c:pt idx="160">
                  <c:v>156.05844615488306</c:v>
                </c:pt>
                <c:pt idx="161">
                  <c:v>158.65029922937867</c:v>
                </c:pt>
                <c:pt idx="162">
                  <c:v>154.13788222022578</c:v>
                </c:pt>
                <c:pt idx="163">
                  <c:v>159.54418163330249</c:v>
                </c:pt>
                <c:pt idx="164">
                  <c:v>165.17719688437097</c:v>
                </c:pt>
                <c:pt idx="165">
                  <c:v>146.09578095718493</c:v>
                </c:pt>
                <c:pt idx="166">
                  <c:v>173.40113102278374</c:v>
                </c:pt>
                <c:pt idx="167">
                  <c:v>138.22632333971271</c:v>
                </c:pt>
                <c:pt idx="168">
                  <c:v>147.07121094826911</c:v>
                </c:pt>
                <c:pt idx="169">
                  <c:v>148.59466891690684</c:v>
                </c:pt>
                <c:pt idx="170">
                  <c:v>159.19742956028989</c:v>
                </c:pt>
                <c:pt idx="171">
                  <c:v>167.9247088954709</c:v>
                </c:pt>
                <c:pt idx="172">
                  <c:v>144.24715490213626</c:v>
                </c:pt>
                <c:pt idx="173">
                  <c:v>156.56271871319819</c:v>
                </c:pt>
                <c:pt idx="174">
                  <c:v>154.45929445546761</c:v>
                </c:pt>
                <c:pt idx="175">
                  <c:v>151.35396000414988</c:v>
                </c:pt>
                <c:pt idx="176">
                  <c:v>150.29567813251498</c:v>
                </c:pt>
                <c:pt idx="177">
                  <c:v>143.18080052937171</c:v>
                </c:pt>
                <c:pt idx="178">
                  <c:v>158.72045829261015</c:v>
                </c:pt>
                <c:pt idx="179">
                  <c:v>167.30860282550543</c:v>
                </c:pt>
                <c:pt idx="180">
                  <c:v>150.9820671292176</c:v>
                </c:pt>
                <c:pt idx="181">
                  <c:v>149.64989791996248</c:v>
                </c:pt>
                <c:pt idx="182">
                  <c:v>157.88703014967604</c:v>
                </c:pt>
                <c:pt idx="183">
                  <c:v>165.06221480471393</c:v>
                </c:pt>
                <c:pt idx="184">
                  <c:v>139.15660885630601</c:v>
                </c:pt>
                <c:pt idx="185">
                  <c:v>149.96557318775581</c:v>
                </c:pt>
                <c:pt idx="186">
                  <c:v>158.88742443203307</c:v>
                </c:pt>
                <c:pt idx="187">
                  <c:v>157.0411276540766</c:v>
                </c:pt>
                <c:pt idx="188">
                  <c:v>160.81746682401632</c:v>
                </c:pt>
                <c:pt idx="189">
                  <c:v>146.92106301290573</c:v>
                </c:pt>
                <c:pt idx="190">
                  <c:v>151.6049843241986</c:v>
                </c:pt>
                <c:pt idx="191">
                  <c:v>158.51948013858041</c:v>
                </c:pt>
                <c:pt idx="192">
                  <c:v>143.27812504900174</c:v>
                </c:pt>
                <c:pt idx="193">
                  <c:v>161.11829354133462</c:v>
                </c:pt>
                <c:pt idx="194">
                  <c:v>150.50520110411605</c:v>
                </c:pt>
                <c:pt idx="195">
                  <c:v>154.51008309945988</c:v>
                </c:pt>
                <c:pt idx="196">
                  <c:v>161.63578026939646</c:v>
                </c:pt>
                <c:pt idx="197">
                  <c:v>153.47226587528107</c:v>
                </c:pt>
                <c:pt idx="198">
                  <c:v>163.66416833592567</c:v>
                </c:pt>
                <c:pt idx="199">
                  <c:v>172.94902882873168</c:v>
                </c:pt>
                <c:pt idx="200">
                  <c:v>166.50727913973597</c:v>
                </c:pt>
                <c:pt idx="201">
                  <c:v>165.67104372525327</c:v>
                </c:pt>
                <c:pt idx="202">
                  <c:v>159.13177524144896</c:v>
                </c:pt>
                <c:pt idx="203">
                  <c:v>161.3269982662691</c:v>
                </c:pt>
                <c:pt idx="204">
                  <c:v>157.51550370683523</c:v>
                </c:pt>
                <c:pt idx="205">
                  <c:v>173.00190461150524</c:v>
                </c:pt>
                <c:pt idx="206">
                  <c:v>166.25392808777687</c:v>
                </c:pt>
                <c:pt idx="207">
                  <c:v>166.21084464026984</c:v>
                </c:pt>
                <c:pt idx="208">
                  <c:v>160.31088390486323</c:v>
                </c:pt>
                <c:pt idx="209">
                  <c:v>164.6342196923693</c:v>
                </c:pt>
                <c:pt idx="210">
                  <c:v>168.21070319337784</c:v>
                </c:pt>
                <c:pt idx="211">
                  <c:v>183.48215952707795</c:v>
                </c:pt>
                <c:pt idx="212">
                  <c:v>179.74112247912669</c:v>
                </c:pt>
                <c:pt idx="213">
                  <c:v>173.32139625823234</c:v>
                </c:pt>
                <c:pt idx="214">
                  <c:v>187.64416388296362</c:v>
                </c:pt>
                <c:pt idx="215">
                  <c:v>182.48517209572788</c:v>
                </c:pt>
                <c:pt idx="216">
                  <c:v>197.2427546620014</c:v>
                </c:pt>
                <c:pt idx="217">
                  <c:v>192.77959987670036</c:v>
                </c:pt>
                <c:pt idx="218">
                  <c:v>188.01900081292354</c:v>
                </c:pt>
                <c:pt idx="219">
                  <c:v>175.72336499604063</c:v>
                </c:pt>
                <c:pt idx="220">
                  <c:v>189.73277139954408</c:v>
                </c:pt>
                <c:pt idx="221">
                  <c:v>184.26708012653117</c:v>
                </c:pt>
                <c:pt idx="222">
                  <c:v>190.80589813032836</c:v>
                </c:pt>
                <c:pt idx="223">
                  <c:v>204.96017796640169</c:v>
                </c:pt>
                <c:pt idx="224">
                  <c:v>189.27474693427956</c:v>
                </c:pt>
                <c:pt idx="225">
                  <c:v>198.90395561196814</c:v>
                </c:pt>
                <c:pt idx="226">
                  <c:v>189.78241627700012</c:v>
                </c:pt>
                <c:pt idx="227">
                  <c:v>179.50242010232392</c:v>
                </c:pt>
                <c:pt idx="228">
                  <c:v>198.97262700004083</c:v>
                </c:pt>
                <c:pt idx="229">
                  <c:v>201.01262936487569</c:v>
                </c:pt>
                <c:pt idx="230">
                  <c:v>205.14683978702158</c:v>
                </c:pt>
                <c:pt idx="231">
                  <c:v>205.32126965354064</c:v>
                </c:pt>
                <c:pt idx="232">
                  <c:v>188.65805824297996</c:v>
                </c:pt>
                <c:pt idx="233">
                  <c:v>190.93914302190862</c:v>
                </c:pt>
                <c:pt idx="234">
                  <c:v>199.39504283136645</c:v>
                </c:pt>
                <c:pt idx="235">
                  <c:v>197.65185966663958</c:v>
                </c:pt>
                <c:pt idx="236">
                  <c:v>192.68227361776874</c:v>
                </c:pt>
                <c:pt idx="237">
                  <c:v>202.69008261912654</c:v>
                </c:pt>
                <c:pt idx="238">
                  <c:v>206.44753004964596</c:v>
                </c:pt>
                <c:pt idx="239">
                  <c:v>201.10307887302841</c:v>
                </c:pt>
                <c:pt idx="240">
                  <c:v>207.0514929530807</c:v>
                </c:pt>
                <c:pt idx="241">
                  <c:v>201.76465223080419</c:v>
                </c:pt>
                <c:pt idx="242">
                  <c:v>191.93860837433186</c:v>
                </c:pt>
                <c:pt idx="243">
                  <c:v>217.22310373460263</c:v>
                </c:pt>
                <c:pt idx="244">
                  <c:v>218.45503082268092</c:v>
                </c:pt>
                <c:pt idx="245">
                  <c:v>194.56634056018598</c:v>
                </c:pt>
                <c:pt idx="246">
                  <c:v>214.96597431452895</c:v>
                </c:pt>
                <c:pt idx="247">
                  <c:v>203.15096674575432</c:v>
                </c:pt>
                <c:pt idx="248">
                  <c:v>221.79700309647265</c:v>
                </c:pt>
                <c:pt idx="249">
                  <c:v>208.16848544446842</c:v>
                </c:pt>
                <c:pt idx="250">
                  <c:v>224.9778196978649</c:v>
                </c:pt>
                <c:pt idx="251">
                  <c:v>200.68320168777981</c:v>
                </c:pt>
                <c:pt idx="252">
                  <c:v>219.28651553014708</c:v>
                </c:pt>
                <c:pt idx="253">
                  <c:v>213.76387978154551</c:v>
                </c:pt>
                <c:pt idx="254">
                  <c:v>211.45175658015819</c:v>
                </c:pt>
                <c:pt idx="255">
                  <c:v>218.36772083434778</c:v>
                </c:pt>
                <c:pt idx="256">
                  <c:v>213.60958362911435</c:v>
                </c:pt>
                <c:pt idx="257">
                  <c:v>214.67452567413403</c:v>
                </c:pt>
                <c:pt idx="258">
                  <c:v>213.43121159526288</c:v>
                </c:pt>
                <c:pt idx="259">
                  <c:v>218.40045871692337</c:v>
                </c:pt>
                <c:pt idx="260">
                  <c:v>222.92940640516414</c:v>
                </c:pt>
                <c:pt idx="261">
                  <c:v>225.85544858738734</c:v>
                </c:pt>
                <c:pt idx="262">
                  <c:v>237.72541159341708</c:v>
                </c:pt>
                <c:pt idx="263">
                  <c:v>208.05951656274078</c:v>
                </c:pt>
                <c:pt idx="264">
                  <c:v>221.4202081182915</c:v>
                </c:pt>
                <c:pt idx="265">
                  <c:v>203.79271040250779</c:v>
                </c:pt>
                <c:pt idx="266">
                  <c:v>198.30775398858594</c:v>
                </c:pt>
                <c:pt idx="267">
                  <c:v>209.33854537671769</c:v>
                </c:pt>
                <c:pt idx="268">
                  <c:v>200.70521830735098</c:v>
                </c:pt>
                <c:pt idx="269">
                  <c:v>221.55825786228772</c:v>
                </c:pt>
                <c:pt idx="270">
                  <c:v>225.17689948688613</c:v>
                </c:pt>
                <c:pt idx="271">
                  <c:v>212.44675998395437</c:v>
                </c:pt>
                <c:pt idx="272">
                  <c:v>239.29973732544036</c:v>
                </c:pt>
                <c:pt idx="273">
                  <c:v>220.04643954655739</c:v>
                </c:pt>
                <c:pt idx="274">
                  <c:v>237.6450132234225</c:v>
                </c:pt>
                <c:pt idx="275">
                  <c:v>235.23752536887699</c:v>
                </c:pt>
                <c:pt idx="276">
                  <c:v>228.26281780994097</c:v>
                </c:pt>
                <c:pt idx="277">
                  <c:v>220.45911772227063</c:v>
                </c:pt>
                <c:pt idx="278">
                  <c:v>211.22819452131895</c:v>
                </c:pt>
                <c:pt idx="279">
                  <c:v>211.60776682907283</c:v>
                </c:pt>
                <c:pt idx="280">
                  <c:v>236.48354489708754</c:v>
                </c:pt>
                <c:pt idx="281">
                  <c:v>220.21164752272665</c:v>
                </c:pt>
                <c:pt idx="282">
                  <c:v>213.81474952995444</c:v>
                </c:pt>
                <c:pt idx="283">
                  <c:v>214.0539003399789</c:v>
                </c:pt>
                <c:pt idx="284">
                  <c:v>205.03966890791531</c:v>
                </c:pt>
                <c:pt idx="285">
                  <c:v>230.42725174967291</c:v>
                </c:pt>
                <c:pt idx="286">
                  <c:v>208.38949157998599</c:v>
                </c:pt>
                <c:pt idx="287">
                  <c:v>212.32054874339994</c:v>
                </c:pt>
                <c:pt idx="288">
                  <c:v>228.46660661433432</c:v>
                </c:pt>
                <c:pt idx="289">
                  <c:v>221.93470885880387</c:v>
                </c:pt>
                <c:pt idx="290">
                  <c:v>238.40877691470482</c:v>
                </c:pt>
                <c:pt idx="291">
                  <c:v>220.35249240818149</c:v>
                </c:pt>
                <c:pt idx="292">
                  <c:v>212.75236785765856</c:v>
                </c:pt>
                <c:pt idx="293">
                  <c:v>228.51390989126625</c:v>
                </c:pt>
                <c:pt idx="294">
                  <c:v>214.80591812989687</c:v>
                </c:pt>
                <c:pt idx="295">
                  <c:v>219.53765309298416</c:v>
                </c:pt>
                <c:pt idx="296">
                  <c:v>218.47868561836165</c:v>
                </c:pt>
                <c:pt idx="297">
                  <c:v>226.21710127305965</c:v>
                </c:pt>
                <c:pt idx="298">
                  <c:v>219.26154072053939</c:v>
                </c:pt>
                <c:pt idx="299">
                  <c:v>228.75700845428611</c:v>
                </c:pt>
                <c:pt idx="300">
                  <c:v>235.84859876758091</c:v>
                </c:pt>
                <c:pt idx="301">
                  <c:v>225.57505024001301</c:v>
                </c:pt>
                <c:pt idx="302">
                  <c:v>229.15237440363649</c:v>
                </c:pt>
                <c:pt idx="303">
                  <c:v>233.66688184770268</c:v>
                </c:pt>
                <c:pt idx="304">
                  <c:v>238.55878796741092</c:v>
                </c:pt>
                <c:pt idx="305">
                  <c:v>244.33186812581798</c:v>
                </c:pt>
                <c:pt idx="306">
                  <c:v>224.17481549553577</c:v>
                </c:pt>
                <c:pt idx="307">
                  <c:v>232.82120124122096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59-420B-B1C9-9CA289BCB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208672"/>
        <c:axId val="543209656"/>
      </c:scatterChart>
      <c:valAx>
        <c:axId val="543208672"/>
        <c:scaling>
          <c:orientation val="minMax"/>
          <c:max val="44.5"/>
          <c:min val="42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Freq.[GHz]</a:t>
                </a:r>
                <a:endParaRPr lang="ja-JP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1739523501591286"/>
              <c:y val="0.9416706157459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defRPr>
            </a:pPr>
            <a:endParaRPr lang="ja-JP"/>
          </a:p>
        </c:txPr>
        <c:crossAx val="543209656"/>
        <c:crosses val="autoZero"/>
        <c:crossBetween val="midCat"/>
      </c:valAx>
      <c:valAx>
        <c:axId val="543209656"/>
        <c:scaling>
          <c:orientation val="minMax"/>
          <c:max val="3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defRPr>
                </a:pPr>
                <a:r>
                  <a:rPr lang="en-US" altLang="ja-JP" sz="1800"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Trx[K]</a:t>
                </a:r>
                <a:endParaRPr lang="ja-JP" altLang="en-US" sz="180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125477068989559E-3"/>
              <c:y val="0.42001262325783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543208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862514980264022"/>
          <c:y val="0.24413344133872977"/>
          <c:w val="0.2936759669332088"/>
          <c:h val="0.2063756755732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dirty="0"/>
              <a:t>9</a:t>
            </a:r>
            <a:r>
              <a:rPr lang="ja-JP" altLang="en-US" sz="2400" dirty="0"/>
              <a:t>点観測　全観測分</a:t>
            </a:r>
            <a:r>
              <a:rPr lang="en-US" altLang="ja-JP" sz="2400" dirty="0"/>
              <a:t>H22-H40</a:t>
            </a:r>
            <a:endParaRPr lang="ja-JP" alt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3019607119253065"/>
          <c:y val="0.13476111111111111"/>
          <c:w val="0.75984679793724152"/>
          <c:h val="0.72681373715976305"/>
        </c:manualLayout>
      </c:layout>
      <c:scatterChart>
        <c:scatterStyle val="lineMarker"/>
        <c:varyColors val="0"/>
        <c:ser>
          <c:idx val="2"/>
          <c:order val="0"/>
          <c:tx>
            <c:v>25日</c:v>
          </c:tx>
          <c:spPr>
            <a:ln w="127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'H40_26-42_H22_23-31'!$B$4:$B$11</c:f>
              <c:numCache>
                <c:formatCode>General</c:formatCode>
                <c:ptCount val="8"/>
                <c:pt idx="0">
                  <c:v>1.7929127295789051</c:v>
                </c:pt>
                <c:pt idx="1">
                  <c:v>2.2045443247141847</c:v>
                </c:pt>
                <c:pt idx="2">
                  <c:v>1.8638227380567218</c:v>
                </c:pt>
                <c:pt idx="3">
                  <c:v>1.4554534305063074</c:v>
                </c:pt>
                <c:pt idx="4">
                  <c:v>1.4561460344078734</c:v>
                </c:pt>
                <c:pt idx="5">
                  <c:v>1.4765239287205176</c:v>
                </c:pt>
                <c:pt idx="6">
                  <c:v>1.820787045423133</c:v>
                </c:pt>
                <c:pt idx="7">
                  <c:v>1.7742181871618214</c:v>
                </c:pt>
              </c:numCache>
            </c:numRef>
          </c:xVal>
          <c:yVal>
            <c:numRef>
              <c:f>'H40_26-42_H22_23-31'!$C$4:$C$11</c:f>
              <c:numCache>
                <c:formatCode>General</c:formatCode>
                <c:ptCount val="8"/>
                <c:pt idx="0">
                  <c:v>3.3619363953321955</c:v>
                </c:pt>
                <c:pt idx="1">
                  <c:v>4.0035039182650172</c:v>
                </c:pt>
                <c:pt idx="2">
                  <c:v>3.758686549324453</c:v>
                </c:pt>
                <c:pt idx="3">
                  <c:v>3.289731889153499</c:v>
                </c:pt>
                <c:pt idx="4">
                  <c:v>3.5170888244704428</c:v>
                </c:pt>
                <c:pt idx="5">
                  <c:v>2.5275167028675298</c:v>
                </c:pt>
                <c:pt idx="6">
                  <c:v>2.9808843803207252</c:v>
                </c:pt>
                <c:pt idx="7">
                  <c:v>3.8450081793274924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8D-4124-BD33-C129FC10EC1C}"/>
            </c:ext>
          </c:extLst>
        </c:ser>
        <c:ser>
          <c:idx val="3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'H40_26-42_H22_23-31'!$B$14</c:f>
              <c:numCache>
                <c:formatCode>General</c:formatCode>
                <c:ptCount val="1"/>
                <c:pt idx="0">
                  <c:v>1.7305510523211831</c:v>
                </c:pt>
              </c:numCache>
            </c:numRef>
          </c:xVal>
          <c:yVal>
            <c:numRef>
              <c:f>'H40_26-42_H22_23-31'!$C$14</c:f>
              <c:numCache>
                <c:formatCode>General</c:formatCode>
                <c:ptCount val="1"/>
                <c:pt idx="0">
                  <c:v>3.4105446048826691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8D-4124-BD33-C129FC10EC1C}"/>
            </c:ext>
          </c:extLst>
        </c:ser>
        <c:ser>
          <c:idx val="4"/>
          <c:order val="2"/>
          <c:tx>
            <c:v>28日 1回目</c:v>
          </c:tx>
          <c:spPr>
            <a:ln w="12700" cap="rnd">
              <a:solidFill>
                <a:srgbClr val="99FF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9FF99"/>
              </a:solidFill>
              <a:ln w="9525">
                <a:noFill/>
              </a:ln>
              <a:effectLst/>
            </c:spPr>
          </c:marker>
          <c:xVal>
            <c:numRef>
              <c:f>'H40_26-42_H22_23-31'!$B$21:$B$25</c:f>
              <c:numCache>
                <c:formatCode>General</c:formatCode>
                <c:ptCount val="5"/>
                <c:pt idx="0">
                  <c:v>2.1939975493605295</c:v>
                </c:pt>
                <c:pt idx="1">
                  <c:v>1.6701200307852608</c:v>
                </c:pt>
                <c:pt idx="2">
                  <c:v>0.53872174227394742</c:v>
                </c:pt>
                <c:pt idx="3">
                  <c:v>2.3671667624416091</c:v>
                </c:pt>
                <c:pt idx="4">
                  <c:v>1.9404452702238517</c:v>
                </c:pt>
              </c:numCache>
            </c:numRef>
          </c:xVal>
          <c:yVal>
            <c:numRef>
              <c:f>'H40_26-42_H22_23-31'!$C$21:$C$25</c:f>
              <c:numCache>
                <c:formatCode>General</c:formatCode>
                <c:ptCount val="5"/>
                <c:pt idx="0">
                  <c:v>2.6254255349155144</c:v>
                </c:pt>
                <c:pt idx="1">
                  <c:v>2.3470298609769951</c:v>
                </c:pt>
                <c:pt idx="2">
                  <c:v>2.8552608325514344</c:v>
                </c:pt>
                <c:pt idx="3">
                  <c:v>1.8750819108674359</c:v>
                </c:pt>
                <c:pt idx="4">
                  <c:v>3.3113457081370306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8D-4124-BD33-C129FC10EC1C}"/>
            </c:ext>
          </c:extLst>
        </c:ser>
        <c:ser>
          <c:idx val="5"/>
          <c:order val="3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9FF99"/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'H40_26-42_H22_23-31'!$B$28</c:f>
              <c:numCache>
                <c:formatCode>General</c:formatCode>
                <c:ptCount val="1"/>
                <c:pt idx="0">
                  <c:v>1.7420902710170396</c:v>
                </c:pt>
              </c:numCache>
            </c:numRef>
          </c:xVal>
          <c:yVal>
            <c:numRef>
              <c:f>'H40_26-42_H22_23-31'!$C$28</c:f>
              <c:numCache>
                <c:formatCode>General</c:formatCode>
                <c:ptCount val="1"/>
                <c:pt idx="0">
                  <c:v>2.6028287694896823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B8D-4124-BD33-C129FC10EC1C}"/>
            </c:ext>
          </c:extLst>
        </c:ser>
        <c:ser>
          <c:idx val="6"/>
          <c:order val="4"/>
          <c:tx>
            <c:v>28日 2回目</c:v>
          </c:tx>
          <c:spPr>
            <a:ln w="12700" cap="rnd">
              <a:solidFill>
                <a:srgbClr val="00CC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C99"/>
              </a:solidFill>
              <a:ln w="9525">
                <a:noFill/>
              </a:ln>
              <a:effectLst/>
            </c:spPr>
          </c:marker>
          <c:xVal>
            <c:numRef>
              <c:f>'H40_26-42_H22_23-31'!$B$35:$B$39</c:f>
              <c:numCache>
                <c:formatCode>General</c:formatCode>
                <c:ptCount val="5"/>
                <c:pt idx="0">
                  <c:v>2.0069559561330066</c:v>
                </c:pt>
                <c:pt idx="1">
                  <c:v>2.3495191894871783</c:v>
                </c:pt>
                <c:pt idx="2">
                  <c:v>1.4093128241712256</c:v>
                </c:pt>
                <c:pt idx="3">
                  <c:v>1.5717815871027849</c:v>
                </c:pt>
                <c:pt idx="4">
                  <c:v>1.5495389899467344</c:v>
                </c:pt>
              </c:numCache>
            </c:numRef>
          </c:xVal>
          <c:yVal>
            <c:numRef>
              <c:f>'H40_26-42_H22_23-31'!$C$35:$C$39</c:f>
              <c:numCache>
                <c:formatCode>General</c:formatCode>
                <c:ptCount val="5"/>
                <c:pt idx="0">
                  <c:v>4.1023860311518598</c:v>
                </c:pt>
                <c:pt idx="1">
                  <c:v>2.9290118597602133</c:v>
                </c:pt>
                <c:pt idx="2">
                  <c:v>3.4725485804652547</c:v>
                </c:pt>
                <c:pt idx="3">
                  <c:v>2.6025626844591847</c:v>
                </c:pt>
                <c:pt idx="4">
                  <c:v>3.5913400014476071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B8D-4124-BD33-C129FC10EC1C}"/>
            </c:ext>
          </c:extLst>
        </c:ser>
        <c:ser>
          <c:idx val="7"/>
          <c:order val="5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CC99"/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'H40_26-42_H22_23-31'!$B$42</c:f>
              <c:numCache>
                <c:formatCode>General</c:formatCode>
                <c:ptCount val="1"/>
                <c:pt idx="0">
                  <c:v>1.7774217093681859</c:v>
                </c:pt>
              </c:numCache>
            </c:numRef>
          </c:xVal>
          <c:yVal>
            <c:numRef>
              <c:f>'H40_26-42_H22_23-31'!$C$42</c:f>
              <c:numCache>
                <c:formatCode>General</c:formatCode>
                <c:ptCount val="1"/>
                <c:pt idx="0">
                  <c:v>3.3395698314568234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B8D-4124-BD33-C129FC10EC1C}"/>
            </c:ext>
          </c:extLst>
        </c:ser>
        <c:ser>
          <c:idx val="8"/>
          <c:order val="6"/>
          <c:tx>
            <c:v>28日 3回目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'H40_26-42_H22_23-31'!$B$49:$B$53</c:f>
              <c:numCache>
                <c:formatCode>General</c:formatCode>
                <c:ptCount val="5"/>
                <c:pt idx="0">
                  <c:v>0.97502675312196585</c:v>
                </c:pt>
                <c:pt idx="1">
                  <c:v>0.36603089097552088</c:v>
                </c:pt>
                <c:pt idx="2">
                  <c:v>1.076253483581965</c:v>
                </c:pt>
                <c:pt idx="3">
                  <c:v>0.62863301063538013</c:v>
                </c:pt>
                <c:pt idx="4">
                  <c:v>2.1512255492221213</c:v>
                </c:pt>
              </c:numCache>
            </c:numRef>
          </c:xVal>
          <c:yVal>
            <c:numRef>
              <c:f>'H40_26-42_H22_23-31'!$C$49:$C$53</c:f>
              <c:numCache>
                <c:formatCode>General</c:formatCode>
                <c:ptCount val="5"/>
                <c:pt idx="0">
                  <c:v>3.7783700277343586</c:v>
                </c:pt>
                <c:pt idx="1">
                  <c:v>3.7928533830458684</c:v>
                </c:pt>
                <c:pt idx="2">
                  <c:v>3.2484492856654272</c:v>
                </c:pt>
                <c:pt idx="3">
                  <c:v>4.1609153748016752</c:v>
                </c:pt>
                <c:pt idx="4">
                  <c:v>3.101753453321658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B8D-4124-BD33-C129FC10EC1C}"/>
            </c:ext>
          </c:extLst>
        </c:ser>
        <c:ser>
          <c:idx val="9"/>
          <c:order val="7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'H40_26-42_H22_23-31'!$B$56</c:f>
              <c:numCache>
                <c:formatCode>General</c:formatCode>
                <c:ptCount val="1"/>
                <c:pt idx="0">
                  <c:v>1.0394339375073907</c:v>
                </c:pt>
              </c:numCache>
            </c:numRef>
          </c:xVal>
          <c:yVal>
            <c:numRef>
              <c:f>'H40_26-42_H22_23-31'!$C$56</c:f>
              <c:numCache>
                <c:formatCode>General</c:formatCode>
                <c:ptCount val="1"/>
                <c:pt idx="0">
                  <c:v>3.6164683049137976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B8D-4124-BD33-C129FC10EC1C}"/>
            </c:ext>
          </c:extLst>
        </c:ser>
        <c:ser>
          <c:idx val="1"/>
          <c:order val="8"/>
          <c:tx>
            <c:v>28日 4回目</c:v>
          </c:tx>
          <c:spPr>
            <a:ln w="1270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15875">
                <a:noFill/>
              </a:ln>
              <a:effectLst/>
            </c:spPr>
          </c:marker>
          <c:xVal>
            <c:numRef>
              <c:f>'H40_26-42_H22_23-31'!$B$63:$B$67</c:f>
              <c:numCache>
                <c:formatCode>General</c:formatCode>
                <c:ptCount val="5"/>
                <c:pt idx="0">
                  <c:v>0.25692938344611155</c:v>
                </c:pt>
                <c:pt idx="1">
                  <c:v>0.7471035133845354</c:v>
                </c:pt>
                <c:pt idx="2">
                  <c:v>0.48366682237587244</c:v>
                </c:pt>
                <c:pt idx="3">
                  <c:v>0.49939401750748935</c:v>
                </c:pt>
                <c:pt idx="4">
                  <c:v>-3.8329160441579191E-3</c:v>
                </c:pt>
              </c:numCache>
            </c:numRef>
          </c:xVal>
          <c:yVal>
            <c:numRef>
              <c:f>'H40_26-42_H22_23-31'!$C$63:$C$67</c:f>
              <c:numCache>
                <c:formatCode>General</c:formatCode>
                <c:ptCount val="5"/>
                <c:pt idx="0">
                  <c:v>3.9317564842432189</c:v>
                </c:pt>
                <c:pt idx="1">
                  <c:v>2.6130071873527769</c:v>
                </c:pt>
                <c:pt idx="2">
                  <c:v>3.8334186603075215</c:v>
                </c:pt>
                <c:pt idx="3">
                  <c:v>3.5462331099808537</c:v>
                </c:pt>
                <c:pt idx="4">
                  <c:v>4.3955582727097227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B8D-4124-BD33-C129FC10EC1C}"/>
            </c:ext>
          </c:extLst>
        </c:ser>
        <c:ser>
          <c:idx val="0"/>
          <c:order val="9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'H40_26-42_H22_23-31'!$B$70</c:f>
              <c:numCache>
                <c:formatCode>General</c:formatCode>
                <c:ptCount val="1"/>
                <c:pt idx="0">
                  <c:v>0.39665216413397014</c:v>
                </c:pt>
              </c:numCache>
            </c:numRef>
          </c:xVal>
          <c:yVal>
            <c:numRef>
              <c:f>'H40_26-42_H22_23-31'!$C$70</c:f>
              <c:numCache>
                <c:formatCode>General</c:formatCode>
                <c:ptCount val="1"/>
                <c:pt idx="0">
                  <c:v>3.6639947429188182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B8D-4124-BD33-C129FC10E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259368"/>
        <c:axId val="521261720"/>
      </c:scatterChart>
      <c:valAx>
        <c:axId val="521259368"/>
        <c:scaling>
          <c:orientation val="minMax"/>
          <c:max val="4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dAz [arcsec]</a:t>
                </a:r>
                <a:endParaRPr lang="ja-JP" alt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61720"/>
        <c:crosses val="autoZero"/>
        <c:crossBetween val="midCat"/>
        <c:majorUnit val="1"/>
      </c:valAx>
      <c:valAx>
        <c:axId val="52126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dEl [arcsec]</a:t>
                </a:r>
                <a:endParaRPr lang="ja-JP" alt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125936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57927819509045531"/>
          <c:y val="0.63542299210246134"/>
          <c:w val="0.32246048660455068"/>
          <c:h val="0.21347393736169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0" i="0" u="none" strike="noStrike" baseline="0" dirty="0">
                <a:effectLst/>
              </a:rPr>
              <a:t>H22-H40 </a:t>
            </a:r>
            <a:r>
              <a:rPr lang="en-US" altLang="ja-JP" sz="2400" dirty="0"/>
              <a:t>Offset</a:t>
            </a:r>
            <a:r>
              <a:rPr lang="ja-JP" altLang="en-US" sz="2400" dirty="0"/>
              <a:t>量</a:t>
            </a:r>
            <a:r>
              <a:rPr lang="en-US" altLang="ja-JP" sz="2400" dirty="0"/>
              <a:t>(</a:t>
            </a:r>
            <a:r>
              <a:rPr lang="ja-JP" altLang="en-US" sz="2400" dirty="0"/>
              <a:t>差分</a:t>
            </a:r>
            <a:r>
              <a:rPr lang="en-US" altLang="ja-JP" sz="2400" dirty="0"/>
              <a:t>)</a:t>
            </a:r>
            <a:endParaRPr lang="ja-JP" altLang="en-US" sz="2400" dirty="0"/>
          </a:p>
        </c:rich>
      </c:tx>
      <c:layout>
        <c:manualLayout>
          <c:xMode val="edge"/>
          <c:yMode val="edge"/>
          <c:x val="0.28223626064599067"/>
          <c:y val="2.2284117675055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2755056652210933"/>
          <c:y val="0.12321025633069187"/>
          <c:w val="0.84311615065973899"/>
          <c:h val="0.684584707500184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ddAz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Sheet1!$H$3:$H$12</c:f>
                <c:numCache>
                  <c:formatCode>General</c:formatCode>
                  <c:ptCount val="10"/>
                  <c:pt idx="0">
                    <c:v>0.37336445918414868</c:v>
                  </c:pt>
                  <c:pt idx="1">
                    <c:v>0.5430827656034305</c:v>
                  </c:pt>
                  <c:pt idx="2">
                    <c:v>0.38589997705457202</c:v>
                  </c:pt>
                  <c:pt idx="3">
                    <c:v>0.29533818243711091</c:v>
                  </c:pt>
                  <c:pt idx="4">
                    <c:v>0.49763853093926219</c:v>
                  </c:pt>
                  <c:pt idx="5">
                    <c:v>0.19556750896769412</c:v>
                  </c:pt>
                  <c:pt idx="6">
                    <c:v>0.15859460601009914</c:v>
                  </c:pt>
                  <c:pt idx="7">
                    <c:v>0.546572867206919</c:v>
                  </c:pt>
                  <c:pt idx="8">
                    <c:v>0.62604315575647917</c:v>
                  </c:pt>
                  <c:pt idx="9">
                    <c:v>0.48002358286857821</c:v>
                  </c:pt>
                </c:numCache>
              </c:numRef>
            </c:plus>
            <c:minus>
              <c:numRef>
                <c:f>Sheet1!$H$3:$H$12</c:f>
                <c:numCache>
                  <c:formatCode>General</c:formatCode>
                  <c:ptCount val="10"/>
                  <c:pt idx="0">
                    <c:v>0.37336445918414868</c:v>
                  </c:pt>
                  <c:pt idx="1">
                    <c:v>0.5430827656034305</c:v>
                  </c:pt>
                  <c:pt idx="2">
                    <c:v>0.38589997705457202</c:v>
                  </c:pt>
                  <c:pt idx="3">
                    <c:v>0.29533818243711091</c:v>
                  </c:pt>
                  <c:pt idx="4">
                    <c:v>0.49763853093926219</c:v>
                  </c:pt>
                  <c:pt idx="5">
                    <c:v>0.19556750896769412</c:v>
                  </c:pt>
                  <c:pt idx="6">
                    <c:v>0.15859460601009914</c:v>
                  </c:pt>
                  <c:pt idx="7">
                    <c:v>0.546572867206919</c:v>
                  </c:pt>
                  <c:pt idx="8">
                    <c:v>0.62604315575647917</c:v>
                  </c:pt>
                  <c:pt idx="9">
                    <c:v>0.48002358286857821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Sheet1!$C$3:$C$12</c:f>
              <c:numCache>
                <c:formatCode>General</c:formatCode>
                <c:ptCount val="10"/>
                <c:pt idx="0">
                  <c:v>59.2</c:v>
                </c:pt>
                <c:pt idx="1">
                  <c:v>57</c:v>
                </c:pt>
                <c:pt idx="2">
                  <c:v>52.9</c:v>
                </c:pt>
                <c:pt idx="3">
                  <c:v>50.35</c:v>
                </c:pt>
                <c:pt idx="4">
                  <c:v>46</c:v>
                </c:pt>
                <c:pt idx="5">
                  <c:v>43.15</c:v>
                </c:pt>
                <c:pt idx="6">
                  <c:v>38.75</c:v>
                </c:pt>
                <c:pt idx="7">
                  <c:v>35.85</c:v>
                </c:pt>
                <c:pt idx="8">
                  <c:v>31.15</c:v>
                </c:pt>
                <c:pt idx="9">
                  <c:v>28.25</c:v>
                </c:pt>
              </c:numCache>
            </c:numRef>
          </c:xVal>
          <c:yVal>
            <c:numRef>
              <c:f>Sheet1!$F$3:$F$12</c:f>
              <c:numCache>
                <c:formatCode>General</c:formatCode>
                <c:ptCount val="10"/>
                <c:pt idx="0">
                  <c:v>1.6765982973232567</c:v>
                </c:pt>
                <c:pt idx="1">
                  <c:v>1.735422067202276</c:v>
                </c:pt>
                <c:pt idx="2">
                  <c:v>1.471792385777376</c:v>
                </c:pt>
                <c:pt idx="3">
                  <c:v>1.2745026834806574</c:v>
                </c:pt>
                <c:pt idx="4">
                  <c:v>1.1989647498781975</c:v>
                </c:pt>
                <c:pt idx="5">
                  <c:v>0.9665770497435805</c:v>
                </c:pt>
                <c:pt idx="6">
                  <c:v>0.84110635004704404</c:v>
                </c:pt>
                <c:pt idx="7">
                  <c:v>0.37048404327968898</c:v>
                </c:pt>
                <c:pt idx="8">
                  <c:v>4.6935087383692856E-2</c:v>
                </c:pt>
                <c:pt idx="9">
                  <c:v>-7.5319519235239135E-2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2E1-483B-AABE-E142AC3AA694}"/>
            </c:ext>
          </c:extLst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ddEl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Sheet1!$I$3:$I$12</c:f>
                <c:numCache>
                  <c:formatCode>General</c:formatCode>
                  <c:ptCount val="10"/>
                  <c:pt idx="0">
                    <c:v>0.43508146875354692</c:v>
                  </c:pt>
                  <c:pt idx="1">
                    <c:v>0.3234331475736919</c:v>
                  </c:pt>
                  <c:pt idx="2">
                    <c:v>0.48026419154312927</c:v>
                  </c:pt>
                  <c:pt idx="3">
                    <c:v>0.30018672534229779</c:v>
                  </c:pt>
                  <c:pt idx="4">
                    <c:v>0.40323469442300108</c:v>
                  </c:pt>
                  <c:pt idx="5">
                    <c:v>0.37686114174067448</c:v>
                  </c:pt>
                  <c:pt idx="6">
                    <c:v>0.63865556323093653</c:v>
                  </c:pt>
                  <c:pt idx="7">
                    <c:v>0.35867666857639346</c:v>
                  </c:pt>
                  <c:pt idx="8">
                    <c:v>0.29906788060725964</c:v>
                  </c:pt>
                  <c:pt idx="9">
                    <c:v>0.39325712044334216</c:v>
                  </c:pt>
                </c:numCache>
              </c:numRef>
            </c:plus>
            <c:minus>
              <c:numRef>
                <c:f>Sheet1!$I$3:$I$12</c:f>
                <c:numCache>
                  <c:formatCode>General</c:formatCode>
                  <c:ptCount val="10"/>
                  <c:pt idx="0">
                    <c:v>0.43508146875354692</c:v>
                  </c:pt>
                  <c:pt idx="1">
                    <c:v>0.3234331475736919</c:v>
                  </c:pt>
                  <c:pt idx="2">
                    <c:v>0.48026419154312927</c:v>
                  </c:pt>
                  <c:pt idx="3">
                    <c:v>0.30018672534229779</c:v>
                  </c:pt>
                  <c:pt idx="4">
                    <c:v>0.40323469442300108</c:v>
                  </c:pt>
                  <c:pt idx="5">
                    <c:v>0.37686114174067448</c:v>
                  </c:pt>
                  <c:pt idx="6">
                    <c:v>0.63865556323093653</c:v>
                  </c:pt>
                  <c:pt idx="7">
                    <c:v>0.35867666857639346</c:v>
                  </c:pt>
                  <c:pt idx="8">
                    <c:v>0.29906788060725964</c:v>
                  </c:pt>
                  <c:pt idx="9">
                    <c:v>0.39325712044334216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Sheet1!$C$3:$C$12</c:f>
              <c:numCache>
                <c:formatCode>General</c:formatCode>
                <c:ptCount val="10"/>
                <c:pt idx="0">
                  <c:v>59.2</c:v>
                </c:pt>
                <c:pt idx="1">
                  <c:v>57</c:v>
                </c:pt>
                <c:pt idx="2">
                  <c:v>52.9</c:v>
                </c:pt>
                <c:pt idx="3">
                  <c:v>50.35</c:v>
                </c:pt>
                <c:pt idx="4">
                  <c:v>46</c:v>
                </c:pt>
                <c:pt idx="5">
                  <c:v>43.15</c:v>
                </c:pt>
                <c:pt idx="6">
                  <c:v>38.75</c:v>
                </c:pt>
                <c:pt idx="7">
                  <c:v>35.85</c:v>
                </c:pt>
                <c:pt idx="8">
                  <c:v>31.15</c:v>
                </c:pt>
                <c:pt idx="9">
                  <c:v>28.25</c:v>
                </c:pt>
              </c:numCache>
            </c:numRef>
          </c:xVal>
          <c:yVal>
            <c:numRef>
              <c:f>Sheet1!$G$3:$G$13</c:f>
              <c:numCache>
                <c:formatCode>General</c:formatCode>
                <c:ptCount val="11"/>
                <c:pt idx="0">
                  <c:v>3.1832242096042207</c:v>
                </c:pt>
                <c:pt idx="1">
                  <c:v>3.4105652876897863</c:v>
                </c:pt>
                <c:pt idx="2">
                  <c:v>3.6319895222731411</c:v>
                </c:pt>
                <c:pt idx="3">
                  <c:v>3.38447191603044</c:v>
                </c:pt>
                <c:pt idx="4">
                  <c:v>3.8442029867759424</c:v>
                </c:pt>
                <c:pt idx="5">
                  <c:v>3.4546857536941915</c:v>
                </c:pt>
                <c:pt idx="6">
                  <c:v>3.8736155013150637</c:v>
                </c:pt>
                <c:pt idx="7">
                  <c:v>3.67342348569984</c:v>
                </c:pt>
                <c:pt idx="8">
                  <c:v>3.847969523554108</c:v>
                </c:pt>
                <c:pt idx="9">
                  <c:v>3.3940223185722957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2E1-483B-AABE-E142AC3AA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537248"/>
        <c:axId val="516536856"/>
      </c:scatterChart>
      <c:valAx>
        <c:axId val="516537248"/>
        <c:scaling>
          <c:orientation val="minMax"/>
          <c:max val="9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400" dirty="0"/>
                  <a:t>EL[</a:t>
                </a:r>
                <a:r>
                  <a:rPr lang="en-US" altLang="ja-JP" sz="2400" dirty="0" err="1"/>
                  <a:t>deg</a:t>
                </a:r>
                <a:r>
                  <a:rPr lang="en-US" altLang="ja-JP" sz="2400" dirty="0"/>
                  <a:t>]</a:t>
                </a:r>
                <a:endParaRPr lang="ja-JP" altLang="en-US" sz="2400" dirty="0"/>
              </a:p>
            </c:rich>
          </c:tx>
          <c:layout>
            <c:manualLayout>
              <c:xMode val="edge"/>
              <c:yMode val="edge"/>
              <c:x val="0.4896585583201884"/>
              <c:y val="0.90445256850100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6536856"/>
        <c:crosses val="autoZero"/>
        <c:crossBetween val="midCat"/>
        <c:majorUnit val="10"/>
        <c:minorUnit val="5"/>
      </c:valAx>
      <c:valAx>
        <c:axId val="51653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400"/>
                  <a:t>[arcsec]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6537248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99843769528804"/>
          <c:y val="4.6661319355752129E-2"/>
          <c:w val="0.24506955380577428"/>
          <c:h val="9.6065908428113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7T12:39:52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1840 447 2472 0 0,'0'0'69'0'0,"0"0"81"0"0,0 0 252 0 0,0 0 116 0 0,0 0 23 0 0,0 0-36 0 0,0 0-162 0 0,0 0-72 0 0,0 0-14 0 0,0 0-19 0 0,0 0-72 0 0,0 0-36 0 0,0 0-8 0 0,0 0-6 0 0,0 0-16 0 0,0 0-4 0 0,0 0 0 0 0,0 0-3 0 0,0 0-12 0 0,0 0-7 0 0,0 0-2 0 0,0 0 9 0 0,0 0 38 0 0,0 0 10 0 0,0 0 6 0 0,0 0 10 0 0,0 0 38 0 0,0 0 10 0 0,0 0 6 0 0,4 8 1219 0 0,-2-6-1340 0 0,-1-1 4 0 0,2 2 12 0 0,-3-3-4 0 0,24 38 1020 0 0,-23-35-1057 0 0,1 0-32 0 0,-1-2 33 0 0,0 2 14 0 0,-1-3 14 0 0,0 0-3 0 0,0 0-11 0 0,17 22 749 0 0,-5-8-689 0 0,-8 23 371 0 0,-4-30-478 0 0,0-6 33 0 0,0 0-1 0 0,0 10 52 0 0,-1-4-50 0 0,0 8 62 0 0,3 30 229 0 0,5-22-340 0 0,-6-20-16 0 0,0 2 28 0 0,-1-5 72 0 0,0 0 0 0 0,4 13-214 0 0,-3-10 128 0 0,4 14 182 0 0,-5-11-250 0 0,0-1 48 0 0,2 1 16 0 0,-2-1 10 0 0,2 1 33 0 0,0 0-32 0 0,-2-1 5 0 0,0-3 58 0 0,1-2-4 0 0,1 16-26 0 0,14 15-48 0 0,-15-30 57 0 0,2 2-42 0 0,-1 2-11 0 0,0-3 10 0 0,4 18 118 0 0,-6-19-74 0 0,0-1 10 0 0,0 0-11 0 0,2 3-32 0 0,-2-2 22 0 0,2 2-32 0 0,-2 0-22 0 0,0-1-32 0 0,13 28 97 0 0,-10-14-42 0 0,-2-15 52 0 0,-1-1 22 0 0,0 0-27 0 0,2 1-32 0 0,1 2 89 0 0,0 1 118 0 0,4 9-99 0 0,11 24 538 0 0,-18-37-757 0 0,0 0-5 0 0,1 3 274 0 0,0 1-187 0 0,0-2-62 0 0,0 0 64 0 0,-1 18 248 0 0,2-5-184 0 0,-4 25 117 0 0,3-36-170 0 0,0 1-11 0 0,2 20 128 0 0,-3-19-128 0 0,0-1 0 0 0,1-1 0 0 0,-1 1 0 0 0,-1 0 0 0 0,1 0 0 0 0,0 0 0 0 0,0-1 10 0 0,-3 25 43 0 0,3-13-42 0 0,-2 3 49 0 0,-4 27 125 0 0,4-43-195 0 0,2-2-33 0 0,-4 20 43 0 0,4-20 53 0 0,-2 7 1 0 0,2-5-113 0 0,0-1-16 0 0,-5 31 123 0 0,1-13 6 0 0,2-15-97 0 0,1-2 43 0 0,-2 16 43 0 0,-1 3-33 0 0,4-16-10 0 0,-2-1 0 0 0,2 2-10 0 0,-2-1-33 0 0,1-1 32 0 0,-11 48 33 0 0,7-37 20 0 0,0-6-42 0 0,3-6 0 0 0,0-2 0 0 0,-1-2 0 0 0,0 3 0 0 0,1 1 0 0 0,0 0 0 0 0,-2 0 0 0 0,-3 14 0 0 0,1-5 0 0 0,-1 4 0 0 0,-5 5 0 0 0,-12 47 0 0 0,-1-23 0 0 0,17-31 0 0 0,3-6 64 0 0,1-4-64 0 0,0-1 0 0 0,0 0 0 0 0,2-1 11 0 0,1-2 32 0 0,-4 14 15 0 0,5-12-42 0 0,-9 13-16 0 0,6-15 11 0 0,-20 10 42 0 0,20-10-53 0 0,-15 7 64 0 0,8-9-64 0 0,1 7 0 0 0,5-3 0 0 0,-8 2 86 0 0,-29 30 44 0 0,20-17-130 0 0,6-5 0 0 0,12-8 0 0 0,0-1 0 0 0,-1 2 0 0 0,0-1 0 0 0,0-1 0 0 0,-2-1 11 0 0,1 1 32 0 0,-11 12-33 0 0,11-12-10 0 0,-10 16 11 0 0,6-5 106 0 0,-6 6-117 0 0,-11 10 64 0 0,21-26-64 0 0,1 0 0 0 0,0-1 0 0 0,0 0 11 0 0,0-1 32 0 0,1 1-22 0 0,2-3 22 0 0,-3 2-33 0 0,0 0-10 0 0,-2-1 0 0 0,2 1 0 0 0,-9 11 0 0 0,-10 2 0 0 0,-16 15 192 0 0,37-29-192 0 0,-2-1 0 0 0,0 1 0 0 0,0-1 11 0 0,3-1 32 0 0,-2 1-33 0 0,0 2-10 0 0,-1-1 0 0 0,1-1 11 0 0,1 0 32 0 0,-2-1-33 0 0,-1 0-10 0 0,-14 5 64 0 0,13-5-64 0 0,-11-1 64 0 0,11 2-53 0 0,2 0 32 0 0,-2 0-33 0 0,-1 0-10 0 0,-15 5 11 0 0,16-4 32 0 0,0-2-33 0 0,0-1 1 0 0,4 1 32 0 0,-3 1-33 0 0,-3-1-10 0 0,3 0 0 0 0,0 1 0 0 0,0 0 0 0 0,-1 1 0 0 0,2-2 0 0 0,0 0 0 0 0,0 0 0 0 0,0 2 0 0 0,-24 3 0 0 0,17-1 0 0 0,-21 1 0 0 0,29-4 0 0 0,-15 0 0 0 0,2 1 0 0 0,-7 5 0 0 0,19-6 0 0 0,0-1 0 0 0,0 3 0 0 0,-10-2 0 0 0,10-1 0 0 0,-1-1 0 0 0,1 1 0 0 0,-2 0 0 0 0,1 1 0 0 0,0 0 0 0 0,0-1 0 0 0,-18-4 0 0 0,18 3 0 0 0,0 0 0 0 0,-1 0 0 0 0,0-1 0 0 0,0 1 0 0 0,1 1 0 0 0,-1-1 0 0 0,-21 0 0 0 0,15 2 0 0 0,-10 5 0 0 0,-8-1 0 0 0,7-7 11 0 0,5-3 234 0 0,-12-4-279 0 0,7 3-20 0 0,1-5 184 0 0,-4-2-68 0 0,21 11-51 0 0,0 2 42 0 0,4 0 1 0 0,-3-4-44 0 0,-2 1-10 0 0,0 1 0 0 0,0-2 0 0 0,-37-21 203 0 0,42 24-160 0 0,-3 0-33 0 0,0-1-10 0 0,-29-7 0 0 0,29 8 0 0 0,2 0 0 0 0,-25-16 280 0 0,18 12-280 0 0,-15-10 0 0 0,7 0 624 0 0,15 12-624 0 0,-2 0 0 0 0,2 0 0 0 0,0 0 0 0 0,-13-22 0 0 0,-2 4 0 0 0,2-11 0 0 0,10 21 0 0 0,1 8 0 0 0,-17-12 0 0 0,15 12 0 0 0,0 0 0 0 0,2-1 14 0 0,4 3 50 0 0,0 1 2 0 0,0 0-2 0 0,-1-1-10 0 0,-4-2-44 0 0,-1-2-10 0 0,2 1 0 0 0,-7-14 0 0 0,5 16 0 0 0,-15-9 0 0 0,-4 2 0 0 0,11 1 0 0 0,6 8 0 0 0,-7-3 128 0 0,3 3-128 0 0,2-4 0 0 0,9 2 0 0 0,-1 3 0 0 0,-4-5 0 0 0,4 5 0 0 0,-16-1 3 0 0,17 0 58 0 0,-8-10 131 0 0,6 7-192 0 0,-1 3 0 0 0,-2-1 0 0 0,2 1 0 0 0,-1-2 0 0 0,0-1 0 0 0,2 0 0 0 0,-17-13 0 0 0,-38-54 0 0 0,41 41 0 0 0,13 7 0 0 0,2 7 0 0 0,-9-19 118 0 0,10 32-50 0 0,-8-6-174 0 0,7 6 106 0 0,-20-11 0 0 0,19 12 0 0 0,1-1 0 0 0,-18-22 0 0 0,10 19 0 0 0,5-3 0 0 0,-5 9 0 0 0,8-3 0 0 0,-5 4 0 0 0,-3-12 0 0 0,9 9 0 0 0,-4 2 0 0 0,-5-4 0 0 0,8 1 0 0 0,0-1 0 0 0,0-1 0 0 0,0 1 0 0 0,0 0 0 0 0,2-1 0 0 0,2-24 0 0 0,3 4 0 0 0,2-22 80 0 0,-5 28-80 0 0,2-52 0 0 0,-2 33 0 0 0,-2 13 0 0 0,0 17 0 0 0,2-1 0 0 0,-2 0 0 0 0,0 0 0 0 0,0 1 0 0 0,-2-59 0 0 0,2-19 0 0 0,0 52 0 0 0,6-10 0 0 0,-8 9 0 0 0,0 29 0 0 0,0 3 0 0 0,0-2 0 0 0,-8-24 0 0 0,9-3 0 0 0,1 5 0 0 0,4-7 0 0 0,7-14 64 0 0,-5 22-64 0 0,5-11 0 0 0,2 2 0 0 0,-4 24 0 0 0,-6 4 0 0 0,6 6 0 0 0,-6-4 0 0 0,-1 0 0 0 0,2 1 0 0 0,0 1 0 0 0,0 1 0 0 0,0-2 0 0 0,9-6 0 0 0,5-4 0 0 0,0-4 0 0 0,16-12 0 0 0,22-45 0 0 0,-31 46 0 0 0,-7 2 0 0 0,-19 15-14 0 0,1 11-61 0 0,-1-1-4 0 0,0 0 63 0 0,-1 0 6 0 0,1 1-33 0 0,-3 2 32 0 0,0 2 11 0 0,2 0 0 0 0,-2 0 0 0 0,2 0 0 0 0,-1 1 0 0 0,-11 17 0 0 0,7-7 0 0 0,4-10 0 0 0,-1-1 0 0 0,0 0 0 0 0,1 1 0 0 0,-2-1 0 0 0,0 1 0 0 0,1-1 0 0 0,0 0 0 0 0,-2 0 0 0 0,2-1 0 0 0,0 2 0 0 0,-1-1 0 0 0,1 1 0 0 0,0 0 0 0 0,0-1 0 0 0,-20 21 0 0 0,20-20 0 0 0,-19 32 0 0 0,20-35 0 0 0,-3-1 0 0 0,0 7 0 0 0,5-6 0 0 0,1-1 0 0 0,5-7 0 0 0,-1 0 0 0 0,-1 0 0 0 0,10-14 0 0 0,12-15 0 0 0,2-5 0 0 0,-10 20 0 0 0,2-6 0 0 0,13-5 0 0 0,-7 7 0 0 0,-18 13 0 0 0,-5 9 0 0 0,2 0 0 0 0,-2 0 0 0 0,2 0 0 0 0,16-23 0 0 0,-17 21 0 0 0,2 2 0 0 0,0-1 0 0 0,1 2 0 0 0,-2-4 0 0 0,1 0 0 0 0,-1 1 0 0 0,0-1 0 0 0,0 4 0 0 0,2-4 0 0 0,-1 3 0 0 0,-1-2 0 0 0,0 1 0 0 0,1-2-13 0 0,0 3-40 0 0,-2 3 50 0 0,-2-1 46 0 0,7-12-33 0 0,-4 10-10 0 0,9-5 0 0 0,12-5 0 0 0,-7 1 0 0 0,-1 1 0 0 0,-2 5 0 0 0,1-1 0 0 0,11-11 0 0 0,-13 7 0 0 0,-12 8 0 0 0,2 3 0 0 0,0 0 0 0 0,0 0 0 0 0,11-7 0 0 0,14-30 0 0 0,-13 18 0 0 0,-3 1 0 0 0,16-15 0 0 0,-27 30 0 0 0,1 0 0 0 0,-2 0 0 0 0,36-23 0 0 0,-20 18 0 0 0,19-10 0 0 0,-10-1 0 0 0,-5 7 0 0 0,11-2 0 0 0,-29 13 0 0 0,11-4 0 0 0,-12 2 0 0 0,9-3 0 0 0,-7 4 0 0 0,23-4 0 0 0,-5 0 0 0 0,-19 5 0 0 0,23-6 0 0 0,-3 2 0 0 0,-1 6 0 0 0,7-8 0 0 0,9-4 0 0 0,-36 8 0 0 0,2 2 0 0 0,-2 0 0 0 0,2 0 0 0 0,-1 0 0 0 0,0-1 0 0 0,8-2 0 0 0,-7 2 0 0 0,0 1 0 0 0,-1-1 0 0 0,0 1 0 0 0,-1 0 0 0 0,2 2 0 0 0,0-2 0 0 0,-1 2 0 0 0,0-2 0 0 0,2 0 0 0 0,-1 0 0 0 0,0 1 0 0 0,0 0 0 0 0,0-1 0 0 0,-1 0 0 0 0,15 5 0 0 0,-15-5 0 0 0,0 0 0 0 0,1 0 0 0 0,-2 0 0 0 0,17-1 0 0 0,-15 2 0 0 0,0-1 0 0 0,-1-1 0 0 0,0 0 0 0 0,2 0 0 0 0,-1 1 0 0 0,0-1 0 0 0,17 0 0 0 0,-17 2 0 0 0,-2 0 0 0 0,12 1 0 0 0,-12-2 0 0 0,31 7 0 0 0,-30-6 0 0 0,-1-2 0 0 0,18 8 64 0 0,-3 0 0 0 0,-14-4-53 0 0,0 0 32 0 0,-1-1-33 0 0,1 1 1 0 0,-2-2 32 0 0,1 0-33 0 0,2 1 1 0 0,-3-2 32 0 0,2 2-33 0 0,-1 1 1 0 0,-1-2 32 0 0,3 1-33 0 0,0 0-10 0 0,-2 1 0 0 0,2-1 0 0 0,-1-1 0 0 0,0 0 11 0 0,-2-1 32 0 0,0 1-22 0 0,0 0 22 0 0,3 1-33 0 0,-1-1-10 0 0,-1-1 11 0 0,15 8 117 0 0,-13-7-85 0 0,0 1-33 0 0,10 6 65 0 0,-13-7-32 0 0,1 1-33 0 0,6 7 54 0 0,-5-7-53 0 0,0 0 32 0 0,11 10 85 0 0,-10-6-107 0 0,-3-5 22 0 0,16 10 93 0 0,-5-10-115 0 0,4 5 96 0 0,-14-4-106 0 0,-1-2 32 0 0,1 0-33 0 0,1 1 1 0 0,10 5 170 0 0,-9-4-170 0 0,-1 1 42 0 0,-2-3 1 0 0,22 15-44 0 0,-19-13-10 0 0,0-1 0 0 0,-1 1 12 0 0,2 1 36 0 0,28 33 348 0 0,-32-35-342 0 0,0 2-33 0 0,2 0 22 0 0,-1 0-33 0 0,6 7 54 0 0,-4-11-64 0 0,0 1 0 0 0,-2 1 11 0 0,21 14-11 0 0,-23-15 55 0 0,0 0 15 0 0,21 19 136 0 0,-9-11-2 0 0,2 13 269 0 0,-13-21-548 0 0,3 4-286 0 0,2 5 402 0 0,9 8 23 0 0,-9-11-5 0 0,-2-2-13 0 0,0 0-17 0 0,8 11 72 0 0,1-2 152 0 0,3-6-405 0 0,-9-3 152 0 0,-4-5 11 0 0,-2 0 42 0 0,-1 2 1 0 0,2 1-44 0 0,2 0-10 0 0,4 7 12 0 0,-8-8 47 0 0,0-1 8 0 0,0 0 3 0 0,1 0-10 0 0,7 9 107 0 0,-8-9-108 0 0,0 3-49 0 0,3-1 1 0 0,-3-2 48 0 0,0 0 26 0 0,2 5-5 0 0,-1-4-37 0 0,8 11 63 0 0,11 2 495 0 0,-15-12-3868 0 0,-2-2-4922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7T12:40:48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1449 109 4344 0 0,'0'0'99'0'0,"0"0"11"0"0,0 0 10 0 0,0 0 23 0 0,0 0 70 0 0,0 0 38 0 0,0 0 5 0 0,0 0-27 0 0,0 0-112 0 0,0 0-42 0 0,0 0 10 0 0,0 0-15 0 0,0 0 50 0 0,0 0 229 0 0,0 0 79 0 0,0 0 11 0 0,0 0 2 0 0,0 0 7 0 0,0 0 7 0 0,0 0 1 0 0,0 0-20 0 0,0 0-84 0 0,0 0-38 0 0,0 0-8 0 0,0 0-9 0 0,0 0-28 0 0,0 0-11 0 0,0 0-2 0 0,0 0-16 0 0,0 0-67 0 0,0 0-28 0 0,0 0-7 0 0,0 0-6 0 0,0 0-18 0 0,0 0-8 0 0,0 0-2 0 0,0 0 4 0 0,0 0 17 0 0,0 0 10 0 0,0 0 1 0 0,0 0-2 0 0,0 0-4 0 0,0 0-2 0 0,0 0 0 0 0,0 0-11 0 0,0 0-37 0 0,0 0 5 0 0,1 1-13 0 0,0 1 3 0 0,-1-1-2 0 0,0-1 22 0 0,0 0-6 0 0,0 0-7 0 0,0 0 12 0 0,0 0 64 0 0,0 0 30 0 0,20 10 2406 0 0,-20-10-2525 0 0,15 8 1430 0 0,-14-8-1446 0 0,-1 0 1 0 0,20 4 212 0 0,-18-3-202 0 0,-1-1-10 0 0,2 2-32 0 0,-3-2 37 0 0,0 0 6 0 0,18 10 354 0 0,-17-10-376 0 0,2 0-21 0 0,9 9 284 0 0,3-1-232 0 0,-2-2 232 0 0,-12-5-237 0 0,27 15 560 0 0,-1 2-157 0 0,-25-16-413 0 0,-1-2-4 0 0,7 6-34 0 0,19 16 622 0 0,-26-20-621 0 0,13 15 254 0 0,-1-1-20 0 0,17 13 208 0 0,-17-21-397 0 0,-3 2 202 0 0,-5-5-194 0 0,-4-5-22 0 0,12 18 150 0 0,-11-16-160 0 0,37 25 159 0 0,-24-19-191 0 0,17 10 170 0 0,-31-16-167 0 0,0-1 26 0 0,14 22-54 0 0,0 6-58 0 0,-3-14 72 0 0,1 1 0 0 0,-11-13 0 0 0,-1 1 0 0 0,1-1 0 0 0,10 16 0 0 0,6 2 1028 0 0,-18-21-1130 0 0,0 0-33 0 0,0 0-8 0 0,1 0 23 0 0,2 1 101 0 0,14 25 14 0 0,-11-11 5 0 0,-6-11 0 0 0,5 21 0 0 0,0 10 64 0 0,-4-32-64 0 0,-1 2 0 0 0,0-2 0 0 0,1 1 0 0 0,-1 0 0 0 0,0 0 0 0 0,0-1 0 0 0,0 13 54 0 0,0 5 10 0 0,0-18-54 0 0,-1 1-10 0 0,0 0 0 0 0,0 0 0 0 0,-5 15 0 0 0,5-3 0 0 0,-1 3 0 0 0,3-4 0 0 0,0-5 0 0 0,1-7 0 0 0,11 32 0 0 0,-12-31 0 0 0,-1-1 0 0 0,4 14 0 0 0,3 15 0 0 0,-6-30 0 0 0,6 9 0 0 0,-5-8 0 0 0,-2 1 0 0 0,2-1 0 0 0,0 0 0 0 0,5 10 0 0 0,1 3 0 0 0,-2 7 64 0 0,-4-18-64 0 0,3 10 0 0 0,-5-12 0 0 0,1 18 0 0 0,5-3 0 0 0,-6-15 0 0 0,0 29 0 0 0,0-29 0 0 0,-7 39 0 0 0,7-38 11 0 0,-2-2 32 0 0,1 1-33 0 0,-9 18-10 0 0,1-1 0 0 0,7-16 0 0 0,1-1 0 0 0,0 1 0 0 0,-1 0 0 0 0,2 0 0 0 0,-2-1 0 0 0,-3 20 0 0 0,1-12 0 0 0,3 7 0 0 0,1-15 0 0 0,-1 20 0 0 0,-1-19 0 0 0,-12 19 0 0 0,13-19 0 0 0,0 0 0 0 0,-9 18 0 0 0,-1-2 12 0 0,10-19 47 0 0,-7 15 70 0 0,-24 33-281 0 0,31-46 152 0 0,-1 2 0 0 0,-13 22 48 0 0,13-23-48 0 0,-1 0 0 0 0,2 0 0 0 0,-2 1 0 0 0,1-1 0 0 0,-12 26 64 0 0,13-26-64 0 0,-1 0 0 0 0,0 0 0 0 0,-11 25 8 0 0,12-27 22 0 0,-2 1-20 0 0,1 0-20 0 0,-13 26-22 0 0,2 5 106 0 0,11-15-74 0 0,2-15 0 0 0,0-1 0 0 0,-7 15 0 0 0,6-14 0 0 0,1 0 0 0 0,0-1 0 0 0,0 1 0 0 0,0 0 0 0 0,0-1 0 0 0,0 1 0 0 0,-1 0 0 0 0,-1 0 0 0 0,0-1 0 0 0,1 2 0 0 0,-8 30 0 0 0,0-12 0 0 0,-19 39 232 0 0,24-46-232 0 0,2-14 0 0 0,-7 10 0 0 0,-5 0 0 0 0,11-10 0 0 0,-11 9 0 0 0,12-9 0 0 0,-1-1 0 0 0,-15 14 0 0 0,15-13 0 0 0,0 0 0 0 0,-1 0 0 0 0,0-1 0 0 0,2 0 0 0 0,-50 32 155 0 0,52-33-102 0 0,0 0 11 0 0,-1 0 0 0 0,-2 2-10 0 0,1 1-44 0 0,-2 0-26 0 0,1 1-48 0 0,1-2 64 0 0,1-1 64 0 0,-2 1-48 0 0,0 1-16 0 0,0-1 0 0 0,-1 0 0 0 0,0 0 0 0 0,0 1 0 0 0,1 0 0 0 0,-36 17 204 0 0,38-20-156 0 0,-2 1-36 0 0,-1 1-1 0 0,3-2 32 0 0,-2 2-33 0 0,-1 1-10 0 0,-13 5 75 0 0,14-5-32 0 0,-22 16 95 0 0,2-4-74 0 0,-1-3 0 0 0,20-10-53 0 0,-1-1 31 0 0,1 0-31 0 0,0-1-11 0 0,-1 0 0 0 0,1 1 0 0 0,0 0 0 0 0,0 0 0 0 0,0-2 11 0 0,1 0 31 0 0,-1 1-31 0 0,0 0-11 0 0,0 1 0 0 0,1-2 0 0 0,-1 1 0 0 0,-10-1 75 0 0,13 1-33 0 0,-3 0-31 0 0,1 1-11 0 0,-2 0 0 0 0,0 0 0 0 0,1 0 0 0 0,0 0 0 0 0,1 0 0 0 0,-1 1 0 0 0,0-1 0 0 0,0 0 0 0 0,0 0 0 0 0,1 1 0 0 0,-1-1 0 0 0,1 0 0 0 0,0 0 0 0 0,0 0 0 0 0,-1 0 0 0 0,0 0 11 0 0,-20 3 42 0 0,-34 11 11 0 0,18-2-64 0 0,36-11 0 0 0,1-1 0 0 0,-1 0 0 0 0,0 0 0 0 0,2-1 0 0 0,-2 0 0 0 0,1 1 0 0 0,-1-1 0 0 0,1 1 0 0 0,-1-2 0 0 0,1 1 0 0 0,-1 0 11 0 0,1 0 31 0 0,-1 1-31 0 0,0-1-11 0 0,-18-2 64 0 0,-6 2-64 0 0,7 3 64 0 0,17-2-64 0 0,1 0 0 0 0,-1-2 0 0 0,0 2 0 0 0,0-1 0 0 0,-1 1 0 0 0,1-1 0 0 0,0 1 0 0 0,0 0 0 0 0,0 0 0 0 0,1-1 0 0 0,-1 0 0 0 0,0 0 0 0 0,0-1 0 0 0,0 0 0 0 0,1 0 0 0 0,-1 0 0 0 0,1 1 0 0 0,-1 0 0 0 0,0-2 0 0 0,0 1 0 0 0,0-1 0 0 0,1 1 0 0 0,-1 0 0 0 0,-25-5 280 0 0,18 2-280 0 0,-11 3 32 0 0,1-6-248 0 0,16 5 407 0 0,4 2-250 0 0,1 0-9 0 0,-4 2 15 0 0,1-2 42 0 0,-1 0 11 0 0,0 0 0 0 0,1 2 0 0 0,-11-2 0 0 0,11 0 0 0 0,-1-2 0 0 0,0 2 0 0 0,0 0 0 0 0,1 0 0 0 0,-13 0 0 0 0,13-2 0 0 0,-1 1 0 0 0,0 1 0 0 0,0-2 0 0 0,1 0 0 0 0,1 1 0 0 0,-1 1 11 0 0,2 0 31 0 0,-2-2-31 0 0,-13-7 189 0 0,13 7-200 0 0,1 0 11 0 0,1 2 31 0 0,-2 0-20 0 0,2-1 20 0 0,-2-1-31 0 0,1-1-11 0 0,-1 1 11 0 0,-9-10 159 0 0,8 10-159 0 0,-26-11 181 0 0,27 11-181 0 0,-16-3 50 0 0,15 5-49 0 0,3 0 36 0 0,-2-2-36 0 0,0 1-12 0 0,0-1 0 0 0,0 0-13 0 0,-15-14-41 0 0,4 2 33 0 0,8 6 21 0 0,3 8 0 0 0,-29-25 216 0 0,28 23-216 0 0,0 0 0 0 0,2 1 0 0 0,-2 0 0 0 0,-20-6 0 0 0,20 6 0 0 0,0 1 0 0 0,-14-8 0 0 0,0-2 0 0 0,15 8 0 0 0,-1 0 0 0 0,-33-35 64 0 0,34 35-64 0 0,2 0 0 0 0,-2-1 11 0 0,0 1 31 0 0,1-1-31 0 0,1 1-11 0 0,-1-1 0 0 0,0 0 0 0 0,-10-12 0 0 0,-3 1 144 0 0,-1 7-131 0 0,14 7 41 0 0,-1 0-41 0 0,0-2-13 0 0,1 0 0 0 0,-13-4 0 0 0,12 4 11 0 0,0-1 31 0 0,0 1-31 0 0,-1 1-11 0 0,2-1 0 0 0,0-1 24 0 0,2 3 93 0 0,-21-13-139 0 0,21 12 100 0 0,-22-29-131 0 0,20 27 53 0 0,-1 3 0 0 0,-13-10 0 0 0,14 8 0 0 0,-22-22 0 0 0,12 11 0 0 0,-1 2 0 0 0,-6-1 0 0 0,16 10 0 0 0,1-1 11 0 0,1 2 31 0 0,-23-38-31 0 0,4 9 53 0 0,1 6-64 0 0,17 23 0 0 0,-47-64 64 0 0,19 21 3 0 0,17 28-78 0 0,11 13 11 0 0,-1 0 0 0 0,0 0 0 0 0,1 1 0 0 0,-13-18 0 0 0,10 9 0 0 0,-14-27 0 0 0,8 10 0 0 0,7-8-11 0 0,7 16-42 0 0,-2 16 53 0 0,8-49 0 0 0,10-5 0 0 0,0 7 0 0 0,-4-8 0 0 0,-6 33 0 0 0,-3-23-40 0 0,-14-21 40 0 0,2 50 0 0 0,3-9 0 0 0,14-45-19 0 0,-7 55-194 0 0,-4 18 290 0 0,0 1 5 0 0,9-19-257 0 0,9-8 300 0 0,7-3-194 0 0,-2-5 69 0 0,-6 3 0 0 0,-17 31 12 0 0,0 0 47 0 0,17-31-130 0 0,-1-11 71 0 0,-4 10 0 0 0,-1 7 0 0 0,-3-14 0 0 0,0 29 0 0 0,3-12 12 0 0,3 4 15 0 0,0-1 14 0 0,14-8-41 0 0,-8 6 0 0 0,13-14 45 0 0,-31 35-34 0 0,0-2-11 0 0,22-19-192 0 0,-5-1 328 0 0,31-24-136 0 0,-21 19 0 0 0,-26 26 0 0 0,15-12 0 0 0,4-2 0 0 0,-3 12 0 0 0,22-16 0 0 0,1-2 0 0 0,1 14 0 0 0,-39 8 0 0 0,74-13 0 0 0,-29-7 0 0 0,-26 15 11 0 0,-21 3 31 0 0,0 0-31 0 0,1 2-11 0 0,30-1 0 0 0,-6-1 77 0 0,-16-1 54 0 0,-8 1-131 0 0,-1 0 0 0 0,2 2 0 0 0,-2-1 0 0 0,1-1 0 0 0,12 2 0 0 0,6 7 0 0 0,-2-2 0 0 0,13-20 0 0 0,-11 6 0 0 0,0-2 0 0 0,5 9 0 0 0,-12 3 0 0 0,15 8 0 0 0,27 9-12 0 0,-29-4 48 0 0,7 1-36 0 0,-22-9 0 0 0,36 11 0 0 0,-5-17 53 0 0,-20 0-42 0 0,38 20-22 0 0,11 7 195 0 0,-70-27-173 0 0,1 1 0 0 0,0 0 31 0 0,0 0-20 0 0,1-1 20 0 0,-3 1-644 0 0,3 0 1491 0 0,-3-4-9454 0 0,-1 1-977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7T12:42:0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 53 4208 0 0,'0'0'124'0'0,"0"1"-8"0"0,0 0-19 0 0,0 0 279 0 0,0-1 114 0 0,0 0 19 0 0,0 0-3 0 0,0 0 10993 0 0,2 0-6856 0 0,5 7-4561 0 0,-7-6 94 0 0,0-1 45 0 0,0 0 3 0 0,0 0-48 0 0,8 7-100 0 0,-8-7-8 0 0,6 1-36 0 0,-5 0-18 0 0,10 9 803 0 0,-4-14-352 0 0,14 19-110 0 0,-16-13-203 0 0,-5-1-99 0 0,7 5 139 0 0,-6-6-192 0 0,15 13 56 0 0,-11-8 370 0 0,-5-5-373 0 0,7 5 116 0 0,10 9-105 0 0,-16-12-53 0 0,-1-1 32 0 0,28 27 95 0 0,-23-21-138 0 0,9 7 11 0 0,-2 7 42 0 0,-11-20-53 0 0,0-1 0 0 0,16 26 64 0 0,1 5 0 0 0,-1 12-1264 0 0,-17-41 1200 0 0,5 30 0 0 0,3 28 0 0 0,-8-57 0 0 0,4 67 1992 0 0,-1-13-2688 0 0,-3-55 696 0 0,1 0 0 0 0,1 25 0 0 0,-2-12 0 0 0,2 21 0 0 0,0-15 0 0 0,-4-19 0 0 0,-17 30 0 0 0,6-7 0 0 0,11-23 0 0 0,1-1 0 0 0,0 1 0 0 0,-1-1 0 0 0,0 0 0 0 0,-15 7 0 0 0,15-7 0 0 0,0-1 0 0 0,1 0 0 0 0,-1 1 0 0 0,0 0 11 0 0,2 0 32 0 0,-1-1-22 0 0,1 0 22 0 0,-2 2-22 0 0,2-1 22 0 0,-2 0-33 0 0,1 0-10 0 0,-1 1 0 0 0,1-1 11 0 0,0 0 32 0 0,0 0-33 0 0,-1 1-10 0 0,1 0 0 0 0,0-1 14 0 0,0 0 39 0 0,0 0-29 0 0,0-1 19 0 0,-1 2-33 0 0,1-1 1 0 0,1 0 32 0 0,-2 0-33 0 0,0 0 1 0 0,2-1 31 0 0,-1 2-20 0 0,1-2 20 0 0,-2 2-31 0 0,0-1 0 0 0,-5 10 234 0 0,-5 3 11 0 0,6-6-113 0 0,6-8-73 0 0,-14 5 29 0 0,13-4-99 0 0,-31 28 192 0 0,11-9-128 0 0,-5 0 128 0 0,24-18-192 0 0,-26 25 0 0 0,-14 15 0 0 0,-6 40 64 0 0,47-80-64 0 0,-1 0 0 0 0,-21 38 0 0 0,6-20 0 0 0,-12 16-64 0 0,27-35 64 0 0,-2 1 0 0 0,-22 0 0 0 0,-41-4 0 0 0,38 3 0 0 0,19-2-64 0 0,-12-8-944 0 0,1 5 1008 0 0,19 4 0 0 0,-28 5 1040 0 0,-8-12-1832 0 0,38 7 579 0 0,-21-15 1074 0 0,0-2-888 0 0,-14-6 190 0 0,12 6-163 0 0,2 2 0 0 0,2 0 0 0 0,-9-2-520 0 0,-5-7 904 0 0,20 16-248 0 0,-12-10-136 0 0,3-1-64 0 0,-4-3 64 0 0,5-2-912 0 0,0 3 1688 0 0,19 19-776 0 0,0 2 0 0 0,-25-37-487 0 0,27 37 711 0 0,0 0-54 0 0,-17-25-109 0 0,-2-15-61 0 0,15 31 0 0 0,-1 1 0 0 0,2-2 0 0 0,-1 1 0 0 0,1 0 0 0 0,1 0 0 0 0,-1-1 0 0 0,2 0 0 0 0,-1 1 0 0 0,1-1 0 0 0,1 0 0 0 0,0 0 0 0 0,0 1 0 0 0,1-1 0 0 0,-1-1 0 0 0,10-56-64 0 0,5 13 31 0 0,12-4-694 0 0,-26 56 727 0 0,1 1 31 0 0,-1-1 0 0 0,1 1 0 0 0,-1 0-1 0 0,1-1 1 0 0,-1 1 0 0 0,1-1 0 0 0,-1 1 0 0 0,0-1-1 0 0,0 0 1 0 0,0 1 0 0 0,0-1 0 0 0,0 0 0 0 0,0 0-1 0 0,0 0 1 0 0,-1 0 0 0 0,1 0 0 0 0,-1 0 0 0 0,1 0-1 0 0,-1 0 1 0 0,0-1-31 0 0,7-8 0 0 0,0 7 0 0 0,15-31 0 0 0,-3-1 0 0 0,-12 32 0 0 0,6-24-21 0 0,-13 27-91 0 0,13-11-342 0 0,-5 4 425 0 0,8-4 29 0 0,-3-11 267 0 0,-12 23-94 0 0,17-20 3 0 0,10-8-176 0 0,-28 27 11 0 0,23-20-594 0 0,-12 9 1123 0 0,12 0-1124 0 0,-12 6 584 0 0,9-10 417 0 0,-3 14-250 0 0,6-18-167 0 0,-8 8 0 0 0,4 2 0 0 0,2-3 0 0 0,-2 8 0 0 0,-4 4 0 0 0,33-10-107 0 0,-30 9-263 0 0,12-5 847 0 0,3 5-413 0 0,-8 2-64 0 0,17 1-640 0 0,-11 10 971 0 0,-13-6-438 0 0,1 3-90 0 0,10-4 178 0 0,-15 3 194 0 0,7-2 642 0 0,4 6-689 0 0,-20-8-128 0 0,-4-3 11 0 0,2 3 361 0 0,-1-1-8635 0 0,-2-2-736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7T12:42:50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717 119 2592 0 0,'0'0'69'0'0,"0"0"61"0"0,0 0 167 0 0,0 0 72 0 0,0 0 14 0 0,0 0 44 0 0,0 0 181 0 0,5 2 10975 0 0,-4-1-11447 0 0,0-1-93 0 0,0 1-33 0 0,1 0-10 0 0,-1 0 0 0 0,3 10 0 0 0,3-11 0 0 0,-6 1 11 0 0,-1 0 32 0 0,6 5-33 0 0,8 1-10 0 0,-14-5 0 0 0,1-2 11 0 0,11 16 218 0 0,-10-14-229 0 0,-1-3 0 0 0,0 2 0 0 0,0-2 0 0 0,0 2 0 0 0,0 0 0 0 0,1-1 0 0 0,10 13 0 0 0,-5-8 0 0 0,2-1 0 0 0,-4-1 0 0 0,6 12 0 0 0,6 0 0 0 0,-13-13 0 0 0,-3-3 0 0 0,10 8 0 0 0,3 8 0 0 0,-12-15 0 0 0,-1 0 0 0 0,1 0 0 0 0,0 0 0 0 0,24 15 0 0 0,-18 0 0 0 0,-6-14 0 0 0,-1-1 0 0 0,1 0 0 0 0,10 9 0 0 0,-9 0 0 0 0,7-4 64 0 0,4 9-8 0 0,4 2-120 0 0,-2-2 64 0 0,-9-9 0 0 0,13 21 0 0 0,-19-23 0 0 0,12 14 0 0 0,8 18 0 0 0,-19-30 14 0 0,0 0-1 0 0,0 0 1 0 0,0 0-1 0 0,-1 0 1 0 0,0 0-1 0 0,0 0 1 0 0,0 1-1 0 0,-1-1 1 0 0,0 0-1 0 0,0 0 1 0 0,0 0-1 0 0,-1 1 1 0 0,1-1-1 0 0,-1 0 1 0 0,-1 0-1 0 0,0 2-13 0 0,-3 12 0 0 0,-3 36 64 0 0,5-39 0 0 0,-4 20 239 0 0,-9 33 818 0 0,5-39-801 0 0,10-29-320 0 0,-1 1 0 0 0,-10 35 240 0 0,0-2 456 0 0,-6 17-696 0 0,5-34 0 0 0,5-4 0 0 0,-5 12 0 0 0,-2 0 0 0 0,13-25 0 0 0,1 0 0 0 0,-13 15 264 0 0,7-5-264 0 0,-4-2 0 0 0,9-8 0 0 0,-17 6 0 0 0,17-6 0 0 0,-20 8 0 0 0,8-3 0 0 0,-20 7-34 0 0,34-13-20 0 0,-14 5-63 0 0,-15 8 106 0 0,8-6 11 0 0,18-6 0 0 0,1 0 0 0 0,-1-1 0 0 0,1 0 0 0 0,0 0 0 0 0,-1 0 0 0 0,1 1 12 0 0,2-1 47 0 0,0 0 6 0 0,-31 8-1 0 0,-10 15-76 0 0,-18-21-208 0 0,56-2 220 0 0,0 0 0 0 0,-21 5 248 0 0,0-1-248 0 0,-23-16-248 0 0,45 13 248 0 0,0-1 0 0 0,-35 2 0 0 0,12 8 256 0 0,22-9-256 0 0,1 0 0 0 0,-42-8-256 0 0,-10-15 256 0 0,28 15-312 0 0,-16-18 56 0 0,16 6 256 0 0,2 1 0 0 0,-12-11 0 0 0,10 8 0 0 0,4 5 0 0 0,-1 4 0 0 0,4-20 0 0 0,4 9 14 0 0,-14-60 252 0 0,19 28-546 0 0,3-25 280 0 0,7 78 0 0 0,-1-17 11 0 0,1 18 49 0 0,0 1 39 0 0,0-21-269 0 0,15-57 170 0 0,3 20 346 0 0,-3 16-300 0 0,-15 42-127 0 0,5-17 130 0 0,8-61-398 0 0,-10 35 560 0 0,-3 42-327 0 0,2-19 332 0 0,4-28-538 0 0,-19-3 778 0 0,12 48-456 0 0,0 1 0 0 0,0-1 0 0 0,0 0 0 0 0,0 1 0 0 0,1-1 0 0 0,-1 0 0 0 0,1 0 0 0 0,-1 0 0 0 0,1 1 0 0 0,0-1 0 0 0,0 0 0 0 0,0 0 0 0 0,1 0 0 0 0,-1 0 0 0 0,1 1 0 0 0,0-4 0 0 0,35-24-296 0 0,-1 23 496 0 0,-3 5-76 0 0,-8-10-406 0 0,-2 1 80 0 0,-9 3 202 0 0,6-1 202 0 0,35-5 116 0 0,-20 0-404 0 0,-5 4-332 0 0,-1 6 448 0 0,12 1 1768 0 0,-4-1-1786 0 0,-5 4 68 0 0,6 7 228 0 0,7 6 107 0 0,-4 12-106 0 0,-30-19-245 0 0,20 12 528 0 0,0 3-392 0 0,-14-10-389 0 0,-1 6 425 0 0,-13-16-1309 0 0,0 2-4377 0 0,-1 1-1777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A90D-ADF9-4935-93DD-E6B4C851AF9C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5CDC-6FE4-4173-A5CB-CB0C413DB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95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5CDC-6FE4-4173-A5CB-CB0C413DBE8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1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野辺山</a:t>
            </a:r>
            <a:r>
              <a:rPr kumimoji="1" lang="en-US" altLang="ja-JP" dirty="0"/>
              <a:t>45m</a:t>
            </a:r>
            <a:r>
              <a:rPr kumimoji="1" lang="ja-JP" altLang="en-US" dirty="0"/>
              <a:t>鏡の模式図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40C-13A6-4606-B5A5-9B7A82D8675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29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T100</a:t>
            </a:r>
            <a:r>
              <a:rPr kumimoji="1" lang="ja-JP" altLang="en-US" dirty="0"/>
              <a:t>⇒</a:t>
            </a:r>
            <a:r>
              <a:rPr kumimoji="1" lang="en-US" altLang="ja-JP" dirty="0"/>
              <a:t>TBD(86GHz)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40C-13A6-4606-B5A5-9B7A82D8675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96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5CDC-6FE4-4173-A5CB-CB0C413DBE8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90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43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55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74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9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4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05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2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22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47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98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79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1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10883"/>
            <a:ext cx="7886700" cy="5066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979B-C35E-436D-910A-D63083B0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90.png"/><Relationship Id="rId3" Type="http://schemas.openxmlformats.org/officeDocument/2006/relationships/image" Target="../media/image15.PNG"/><Relationship Id="rId7" Type="http://schemas.openxmlformats.org/officeDocument/2006/relationships/image" Target="../media/image60.png"/><Relationship Id="rId12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customXml" Target="../ink/ink3.xml"/><Relationship Id="rId4" Type="http://schemas.openxmlformats.org/officeDocument/2006/relationships/image" Target="../media/image16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7020" y="4847435"/>
            <a:ext cx="886996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22/43GHz</a:t>
            </a:r>
            <a:r>
              <a:rPr lang="ja-JP" altLang="ja-JP" sz="2400" dirty="0"/>
              <a:t>帯フィルタを用いた</a:t>
            </a:r>
            <a:r>
              <a:rPr lang="en-US" altLang="ja-JP" sz="2400" dirty="0"/>
              <a:t>H22/H40</a:t>
            </a:r>
            <a:r>
              <a:rPr lang="ja-JP" altLang="ja-JP" sz="2400" dirty="0"/>
              <a:t>受信機同時観測</a:t>
            </a:r>
            <a:r>
              <a:rPr lang="ja-JP" altLang="en-US" sz="2400" dirty="0"/>
              <a:t>の</a:t>
            </a:r>
            <a:endParaRPr lang="en-US" altLang="ja-JP" sz="2400" dirty="0"/>
          </a:p>
          <a:p>
            <a:r>
              <a:rPr lang="en-US" altLang="ja-JP" sz="2400" dirty="0"/>
              <a:t>45m</a:t>
            </a:r>
            <a:r>
              <a:rPr lang="ja-JP" altLang="ja-JP" sz="2400" dirty="0"/>
              <a:t>鏡共同利用観測提供</a:t>
            </a:r>
            <a:r>
              <a:rPr lang="ja-JP" altLang="en-US" sz="2400" dirty="0"/>
              <a:t>を目指し</a:t>
            </a: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コミッショニング観測</a:t>
            </a:r>
            <a:r>
              <a:rPr lang="ja-JP" altLang="en-US" sz="2400" dirty="0"/>
              <a:t>を実施。</a:t>
            </a:r>
            <a:endParaRPr lang="en-US" altLang="ja-JP" sz="2400" dirty="0"/>
          </a:p>
          <a:p>
            <a:r>
              <a:rPr lang="en-US" altLang="ja-JP" sz="2400" dirty="0"/>
              <a:t>	1) </a:t>
            </a:r>
            <a:r>
              <a:rPr lang="ja-JP" altLang="en-US" sz="2400" dirty="0"/>
              <a:t>能率測定</a:t>
            </a:r>
            <a:r>
              <a:rPr lang="en-US" altLang="ja-JP" sz="2400" dirty="0"/>
              <a:t>(</a:t>
            </a:r>
            <a:r>
              <a:rPr lang="ja-JP" altLang="en-US" sz="2400" dirty="0"/>
              <a:t>開口、主ビーム</a:t>
            </a:r>
            <a:r>
              <a:rPr lang="en-US" altLang="ja-JP" sz="2400" dirty="0"/>
              <a:t>)</a:t>
            </a:r>
          </a:p>
          <a:p>
            <a:r>
              <a:rPr lang="en-US" altLang="ja-JP" sz="2400" dirty="0"/>
              <a:t>	2) Beam pattern by OTF</a:t>
            </a:r>
            <a:endParaRPr kumimoji="1" lang="ja-JP" altLang="en-US" sz="2400" dirty="0"/>
          </a:p>
        </p:txBody>
      </p:sp>
      <p:sp>
        <p:nvSpPr>
          <p:cNvPr id="63" name="正方形/長方形 62"/>
          <p:cNvSpPr/>
          <p:nvPr/>
        </p:nvSpPr>
        <p:spPr>
          <a:xfrm>
            <a:off x="4742778" y="3333106"/>
            <a:ext cx="4248705" cy="1005821"/>
          </a:xfrm>
          <a:prstGeom prst="rect">
            <a:avLst/>
          </a:prstGeom>
          <a:solidFill>
            <a:schemeClr val="bg1"/>
          </a:solidFill>
          <a:ln w="38100">
            <a:solidFill>
              <a:srgbClr val="5D9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H22/H40</a:t>
            </a:r>
            <a:r>
              <a:rPr lang="ja-JP" altLang="en-US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同時観測モード</a:t>
            </a:r>
            <a:endParaRPr lang="en-US" altLang="ja-JP" sz="280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ja-JP" altLang="en-US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共同利用観測</a:t>
            </a:r>
            <a:r>
              <a:rPr lang="en-US" altLang="ja-JP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OPEN!!</a:t>
            </a:r>
            <a:endParaRPr lang="en-US" altLang="ja-JP" sz="28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-4078"/>
            <a:ext cx="9144000" cy="11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-4078"/>
            <a:ext cx="9144000" cy="111668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ja-JP" sz="3600" b="1" dirty="0">
                <a:ln/>
                <a:solidFill>
                  <a:schemeClr val="accent3"/>
                </a:solidFill>
              </a:rPr>
              <a:t>22/43 GHz</a:t>
            </a:r>
            <a:r>
              <a:rPr lang="ja-JP" altLang="en-US" sz="3600" b="1" dirty="0">
                <a:ln/>
                <a:solidFill>
                  <a:schemeClr val="accent3"/>
                </a:solidFill>
              </a:rPr>
              <a:t>帯フィルタに</a:t>
            </a:r>
            <a:r>
              <a:rPr lang="ja-JP" altLang="en-US" sz="3600" b="1" dirty="0" smtClean="0">
                <a:ln/>
                <a:solidFill>
                  <a:schemeClr val="accent3"/>
                </a:solidFill>
              </a:rPr>
              <a:t>よる</a:t>
            </a:r>
            <a:r>
              <a:rPr lang="en-US" altLang="ja-JP" sz="36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altLang="ja-JP" sz="3600" b="1" dirty="0" smtClean="0">
                <a:ln/>
                <a:solidFill>
                  <a:schemeClr val="accent3"/>
                </a:solidFill>
              </a:rPr>
            </a:br>
            <a:r>
              <a:rPr lang="ja-JP" altLang="en-US" sz="3600" b="1" dirty="0" smtClean="0">
                <a:ln/>
                <a:solidFill>
                  <a:schemeClr val="accent3"/>
                </a:solidFill>
              </a:rPr>
              <a:t>野辺山</a:t>
            </a:r>
            <a:r>
              <a:rPr lang="en-US" altLang="ja-JP" sz="3600" b="1" dirty="0">
                <a:ln/>
                <a:solidFill>
                  <a:schemeClr val="accent3"/>
                </a:solidFill>
              </a:rPr>
              <a:t>45 m</a:t>
            </a:r>
            <a:r>
              <a:rPr lang="ja-JP" altLang="en-US" sz="3600" b="1" dirty="0">
                <a:ln/>
                <a:solidFill>
                  <a:schemeClr val="accent3"/>
                </a:solidFill>
              </a:rPr>
              <a:t>鏡二周波同時観測の現状について</a:t>
            </a:r>
            <a:endParaRPr kumimoji="1" lang="ja-JP" altLang="en-US" sz="36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25255" y="1624505"/>
            <a:ext cx="3028950" cy="3056380"/>
            <a:chOff x="158750" y="3750588"/>
            <a:chExt cx="3028950" cy="3056380"/>
          </a:xfrm>
        </p:grpSpPr>
        <p:sp>
          <p:nvSpPr>
            <p:cNvPr id="6" name="正方形/長方形 5"/>
            <p:cNvSpPr/>
            <p:nvPr/>
          </p:nvSpPr>
          <p:spPr>
            <a:xfrm>
              <a:off x="232611" y="3805645"/>
              <a:ext cx="2879557" cy="2915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750" y="3750588"/>
              <a:ext cx="3028950" cy="3056380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216843" y="6294675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(</a:t>
              </a:r>
              <a:r>
                <a:rPr kumimoji="1" lang="ja-JP" altLang="en-US" sz="1400" b="1" dirty="0"/>
                <a:t>準備中</a:t>
              </a:r>
              <a:r>
                <a:rPr kumimoji="1" lang="en-US" altLang="ja-JP" sz="1400" b="1" dirty="0"/>
                <a:t>)</a:t>
              </a:r>
              <a:endParaRPr kumimoji="1" lang="ja-JP" altLang="en-US" sz="1400" b="1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17500" y="5826395"/>
              <a:ext cx="626534" cy="8094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1574900" y="4541470"/>
              <a:ext cx="93600" cy="6120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>
              <a:off x="1617109" y="4429905"/>
              <a:ext cx="607705" cy="552872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>
            <a:xfrm flipH="1">
              <a:off x="1740776" y="4524536"/>
              <a:ext cx="503690" cy="458240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53" name="直線矢印コネクタ 52"/>
            <p:cNvCxnSpPr/>
            <p:nvPr/>
          </p:nvCxnSpPr>
          <p:spPr>
            <a:xfrm>
              <a:off x="1747189" y="4962263"/>
              <a:ext cx="927905" cy="847198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直線矢印コネクタ 53"/>
            <p:cNvCxnSpPr/>
            <p:nvPr/>
          </p:nvCxnSpPr>
          <p:spPr>
            <a:xfrm flipH="1">
              <a:off x="1683386" y="5384758"/>
              <a:ext cx="412177" cy="374988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5" name="直線矢印コネクタ 54"/>
            <p:cNvCxnSpPr/>
            <p:nvPr/>
          </p:nvCxnSpPr>
          <p:spPr>
            <a:xfrm>
              <a:off x="1609744" y="4954899"/>
              <a:ext cx="493441" cy="458659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7" name="テキスト ボックス 6"/>
          <p:cNvSpPr txBox="1"/>
          <p:nvPr/>
        </p:nvSpPr>
        <p:spPr>
          <a:xfrm>
            <a:off x="2824949" y="1401116"/>
            <a:ext cx="60256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2400" dirty="0"/>
              <a:t>【</a:t>
            </a:r>
            <a:r>
              <a:rPr lang="ja-JP" altLang="en-US" sz="2400" dirty="0"/>
              <a:t>目的</a:t>
            </a:r>
            <a:r>
              <a:rPr lang="en-US" altLang="ja-JP" sz="2400" dirty="0"/>
              <a:t>】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320527" y="1857044"/>
            <a:ext cx="56719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dirty="0"/>
              <a:t>周波数分離準光学フィルタを搭載による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野辺山</a:t>
            </a:r>
            <a:r>
              <a:rPr lang="en-US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m</a:t>
            </a: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電波望遠鏡</a:t>
            </a:r>
            <a:r>
              <a:rPr lang="ja-JP" altLang="en-US" sz="2400" dirty="0"/>
              <a:t>での</a:t>
            </a:r>
            <a:endParaRPr lang="en-US" altLang="ja-JP" sz="2400" dirty="0"/>
          </a:p>
          <a:p>
            <a:pPr>
              <a:lnSpc>
                <a:spcPts val="3000"/>
              </a:lnSpc>
            </a:pP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三周波</a:t>
            </a:r>
            <a:r>
              <a:rPr lang="en-US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(22/43/86 GHz</a:t>
            </a: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帯</a:t>
            </a:r>
            <a:r>
              <a:rPr lang="en-US" altLang="ja-JP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同時</a:t>
            </a:r>
            <a:r>
              <a:rPr lang="en-US" altLang="ja-JP" sz="2400" dirty="0"/>
              <a:t>VLBI</a:t>
            </a:r>
            <a:r>
              <a:rPr lang="ja-JP" altLang="en-US" sz="2400" dirty="0"/>
              <a:t>観測</a:t>
            </a:r>
          </a:p>
        </p:txBody>
      </p:sp>
      <p:sp>
        <p:nvSpPr>
          <p:cNvPr id="59" name="円弧 58"/>
          <p:cNvSpPr/>
          <p:nvPr/>
        </p:nvSpPr>
        <p:spPr>
          <a:xfrm>
            <a:off x="1697070" y="3183284"/>
            <a:ext cx="1740827" cy="1852854"/>
          </a:xfrm>
          <a:prstGeom prst="arc">
            <a:avLst>
              <a:gd name="adj1" fmla="val 15822558"/>
              <a:gd name="adj2" fmla="val 20002705"/>
            </a:avLst>
          </a:prstGeom>
          <a:ln w="38100">
            <a:solidFill>
              <a:srgbClr val="5D9F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-7620" y="4874801"/>
            <a:ext cx="9151620" cy="1503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7620" y="5010068"/>
            <a:ext cx="9144000" cy="14271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〇岡田 望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橋本 育実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保田 大介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木村 公洋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千葉 正克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真鍋 武嗣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大西 利和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小川 英夫 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大阪府大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南谷 哲宏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宮本 祐介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宮澤 和彦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宮澤 千栄子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小山 友明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国立天文台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澤田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佐藤 聡子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日本宇宙フォーラム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</a:p>
          <a:p>
            <a:pPr>
              <a:lnSpc>
                <a:spcPct val="70000"/>
              </a:lnSpc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岸本 直子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摂南大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前山 大地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今井 裕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鹿児島大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kumimoji="1" lang="ja-JP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478280" y="1775589"/>
            <a:ext cx="683788" cy="297180"/>
          </a:xfrm>
          <a:prstGeom prst="straightConnector1">
            <a:avLst/>
          </a:prstGeom>
          <a:ln w="38100">
            <a:solidFill>
              <a:srgbClr val="5D9FFF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478280" y="1767840"/>
            <a:ext cx="205334" cy="492082"/>
          </a:xfrm>
          <a:prstGeom prst="straightConnector1">
            <a:avLst/>
          </a:prstGeom>
          <a:ln w="38100">
            <a:solidFill>
              <a:srgbClr val="5D9FFF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851619" y="145237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n w="12700">
                  <a:noFill/>
                </a:ln>
              </a:rPr>
              <a:t>反射ミラー</a:t>
            </a:r>
            <a:endParaRPr lang="en-US" altLang="ja-JP" dirty="0">
              <a:ln w="12700">
                <a:noFill/>
              </a:ln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111824" y="370730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n w="12700">
                  <a:noFill/>
                </a:ln>
              </a:rPr>
              <a:t>22/43 </a:t>
            </a:r>
            <a:r>
              <a:rPr lang="en-US" altLang="ja-JP" dirty="0" smtClean="0">
                <a:ln w="12700">
                  <a:noFill/>
                </a:ln>
              </a:rPr>
              <a:t>GHz</a:t>
            </a:r>
            <a:r>
              <a:rPr lang="ja-JP" altLang="en-US" dirty="0" smtClean="0">
                <a:ln w="12700">
                  <a:noFill/>
                </a:ln>
              </a:rPr>
              <a:t>帯</a:t>
            </a:r>
            <a:endParaRPr lang="en-US" altLang="ja-JP" dirty="0" smtClean="0">
              <a:ln w="12700">
                <a:noFill/>
              </a:ln>
            </a:endParaRPr>
          </a:p>
          <a:p>
            <a:r>
              <a:rPr lang="ja-JP" altLang="en-US" dirty="0" smtClean="0">
                <a:ln w="12700">
                  <a:noFill/>
                </a:ln>
              </a:rPr>
              <a:t>フィルタ</a:t>
            </a:r>
            <a:r>
              <a:rPr lang="ja-JP" altLang="en-US" dirty="0">
                <a:ln w="12700">
                  <a:noFill/>
                </a:ln>
              </a:rPr>
              <a:t>搭載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17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2471980"/>
            <a:ext cx="9144000" cy="201477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23888" y="1709739"/>
            <a:ext cx="8520112" cy="2852737"/>
          </a:xfrm>
        </p:spPr>
        <p:txBody>
          <a:bodyPr>
            <a:normAutofit/>
          </a:bodyPr>
          <a:lstStyle/>
          <a:p>
            <a:r>
              <a:rPr lang="ja-JP" altLang="en-US" dirty="0"/>
              <a:t>フィルタ搭載試験</a:t>
            </a:r>
            <a:endParaRPr lang="en-US" altLang="ja-JP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85783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雑音温度測定</a:t>
            </a: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dirty="0" smtClean="0"/>
              <a:t>Pointing </a:t>
            </a:r>
            <a:r>
              <a:rPr lang="en-US" altLang="ja-JP" dirty="0"/>
              <a:t>Offset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開口</a:t>
            </a:r>
            <a:r>
              <a:rPr lang="ja-JP" altLang="en-US" dirty="0"/>
              <a:t>・主ビーム能率</a:t>
            </a: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/>
              <a:t>ビームサイズ</a:t>
            </a:r>
            <a:r>
              <a:rPr lang="en-US" altLang="ja-JP" dirty="0" smtClean="0"/>
              <a:t>(OTF)</a:t>
            </a: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雑音温度測定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10884"/>
            <a:ext cx="7886700" cy="542422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22/43 GHz</a:t>
            </a:r>
            <a:r>
              <a:rPr kumimoji="1" lang="ja-JP" altLang="en-US" dirty="0"/>
              <a:t>帯フィルタの有無による</a:t>
            </a:r>
            <a:r>
              <a:rPr kumimoji="1" lang="en-US" altLang="ja-JP" dirty="0" err="1" smtClean="0"/>
              <a:t>Trx</a:t>
            </a:r>
            <a:r>
              <a:rPr kumimoji="1" lang="ja-JP" altLang="en-US" dirty="0" smtClean="0"/>
              <a:t>比較</a:t>
            </a:r>
            <a:endParaRPr kumimoji="1" lang="ja-JP" altLang="en-US" dirty="0"/>
          </a:p>
        </p:txBody>
      </p:sp>
      <p:graphicFrame>
        <p:nvGraphicFramePr>
          <p:cNvPr id="32" name="コンテンツ プレースホルダー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859752"/>
              </p:ext>
            </p:extLst>
          </p:nvPr>
        </p:nvGraphicFramePr>
        <p:xfrm>
          <a:off x="136425" y="1544347"/>
          <a:ext cx="5866596" cy="235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グループ化 32"/>
          <p:cNvGrpSpPr/>
          <p:nvPr/>
        </p:nvGrpSpPr>
        <p:grpSpPr>
          <a:xfrm>
            <a:off x="6090651" y="1590943"/>
            <a:ext cx="2410995" cy="2432829"/>
            <a:chOff x="6284961" y="-252774"/>
            <a:chExt cx="2410995" cy="2432829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4961" y="-252774"/>
              <a:ext cx="2410995" cy="2432829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689479" y="228417"/>
              <a:ext cx="1207009" cy="1098105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>
                  <a:alpha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直線矢印コネクタ 35"/>
            <p:cNvCxnSpPr/>
            <p:nvPr/>
          </p:nvCxnSpPr>
          <p:spPr>
            <a:xfrm flipH="1">
              <a:off x="7441981" y="289802"/>
              <a:ext cx="483723" cy="440077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37" name="直線矢印コネクタ 36"/>
            <p:cNvCxnSpPr/>
            <p:nvPr/>
          </p:nvCxnSpPr>
          <p:spPr>
            <a:xfrm flipH="1">
              <a:off x="7540418" y="365127"/>
              <a:ext cx="400929" cy="364752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38" name="直線矢印コネクタ 37"/>
            <p:cNvCxnSpPr/>
            <p:nvPr/>
          </p:nvCxnSpPr>
          <p:spPr>
            <a:xfrm>
              <a:off x="7545523" y="713551"/>
              <a:ext cx="738597" cy="674356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線矢印コネクタ 38"/>
            <p:cNvCxnSpPr/>
            <p:nvPr/>
          </p:nvCxnSpPr>
          <p:spPr>
            <a:xfrm flipH="1">
              <a:off x="7486649" y="1045806"/>
              <a:ext cx="328086" cy="298484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直線矢印コネクタ 39"/>
            <p:cNvCxnSpPr/>
            <p:nvPr/>
          </p:nvCxnSpPr>
          <p:spPr>
            <a:xfrm>
              <a:off x="7436119" y="707689"/>
              <a:ext cx="392771" cy="36508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tailEnd type="none"/>
            </a:ln>
            <a:effectLst/>
          </p:spPr>
        </p:cxnSp>
      </p:grpSp>
      <p:graphicFrame>
        <p:nvGraphicFramePr>
          <p:cNvPr id="41" name="コンテンツ プレースホルダー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722754"/>
              </p:ext>
            </p:extLst>
          </p:nvPr>
        </p:nvGraphicFramePr>
        <p:xfrm>
          <a:off x="136424" y="4161028"/>
          <a:ext cx="5857143" cy="227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グループ化 41"/>
          <p:cNvGrpSpPr/>
          <p:nvPr/>
        </p:nvGrpSpPr>
        <p:grpSpPr>
          <a:xfrm>
            <a:off x="5999211" y="4139837"/>
            <a:ext cx="2410995" cy="2432829"/>
            <a:chOff x="5999211" y="3262163"/>
            <a:chExt cx="2410995" cy="2432829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9211" y="3262163"/>
              <a:ext cx="2410995" cy="2432829"/>
            </a:xfrm>
            <a:prstGeom prst="rect">
              <a:avLst/>
            </a:prstGeom>
          </p:spPr>
        </p:pic>
        <p:cxnSp>
          <p:nvCxnSpPr>
            <p:cNvPr id="44" name="直線矢印コネクタ 43"/>
            <p:cNvCxnSpPr/>
            <p:nvPr/>
          </p:nvCxnSpPr>
          <p:spPr>
            <a:xfrm flipH="1">
              <a:off x="6407539" y="3741503"/>
              <a:ext cx="1207009" cy="1098105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>
                  <a:alpha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直線矢印コネクタ 44"/>
            <p:cNvCxnSpPr/>
            <p:nvPr/>
          </p:nvCxnSpPr>
          <p:spPr>
            <a:xfrm flipH="1">
              <a:off x="7160041" y="3802888"/>
              <a:ext cx="483723" cy="440077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>
                  <a:alpha val="50000"/>
                </a:srgbClr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46" name="直線矢印コネクタ 45"/>
            <p:cNvCxnSpPr/>
            <p:nvPr/>
          </p:nvCxnSpPr>
          <p:spPr>
            <a:xfrm flipH="1">
              <a:off x="7258478" y="3878213"/>
              <a:ext cx="400929" cy="364752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47" name="直線矢印コネクタ 46"/>
            <p:cNvCxnSpPr/>
            <p:nvPr/>
          </p:nvCxnSpPr>
          <p:spPr>
            <a:xfrm>
              <a:off x="7263583" y="4226637"/>
              <a:ext cx="738597" cy="674356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直線矢印コネクタ 47"/>
            <p:cNvCxnSpPr/>
            <p:nvPr/>
          </p:nvCxnSpPr>
          <p:spPr>
            <a:xfrm flipH="1">
              <a:off x="7204709" y="4558892"/>
              <a:ext cx="328086" cy="298484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>
                  <a:alpha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直線矢印コネクタ 48"/>
            <p:cNvCxnSpPr/>
            <p:nvPr/>
          </p:nvCxnSpPr>
          <p:spPr>
            <a:xfrm>
              <a:off x="7154179" y="4220775"/>
              <a:ext cx="392771" cy="36508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>
                  <a:alpha val="50000"/>
                </a:srgbClr>
              </a:solidFill>
              <a:prstDash val="solid"/>
              <a:miter lim="800000"/>
              <a:tailEnd type="none"/>
            </a:ln>
            <a:effectLst/>
          </p:spPr>
        </p:cxnSp>
      </p:grpSp>
      <p:sp>
        <p:nvSpPr>
          <p:cNvPr id="50" name="テキスト ボックス 49"/>
          <p:cNvSpPr txBox="1"/>
          <p:nvPr/>
        </p:nvSpPr>
        <p:spPr>
          <a:xfrm>
            <a:off x="7794577" y="25585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  <a:ea typeface="HG丸ｺﾞｼｯｸM-PRO"/>
              </a:rPr>
              <a:t>反射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649407" y="512127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B050"/>
                </a:solidFill>
                <a:ea typeface="HG丸ｺﾞｼｯｸM-PRO"/>
              </a:rPr>
              <a:t>透過</a:t>
            </a:r>
            <a:r>
              <a:rPr lang="en-US" altLang="ja-JP" dirty="0">
                <a:solidFill>
                  <a:srgbClr val="00B050"/>
                </a:solidFill>
                <a:ea typeface="HG丸ｺﾞｼｯｸM-PRO"/>
              </a:rPr>
              <a:t>(5%</a:t>
            </a:r>
            <a:r>
              <a:rPr lang="ja-JP" altLang="en-US" dirty="0">
                <a:solidFill>
                  <a:srgbClr val="00B050"/>
                </a:solidFill>
                <a:ea typeface="HG丸ｺﾞｼｯｸM-PRO"/>
              </a:rPr>
              <a:t>ロス</a:t>
            </a:r>
            <a:r>
              <a:rPr lang="en-US" altLang="ja-JP" dirty="0">
                <a:solidFill>
                  <a:srgbClr val="00B050"/>
                </a:solidFill>
                <a:ea typeface="HG丸ｺﾞｼｯｸM-PRO"/>
              </a:rPr>
              <a:t>)</a:t>
            </a:r>
            <a:endParaRPr lang="ja-JP" altLang="en-US" dirty="0">
              <a:solidFill>
                <a:srgbClr val="00B050"/>
              </a:solidFill>
              <a:ea typeface="HG丸ｺﾞｼｯｸM-PRO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440180" y="2069586"/>
            <a:ext cx="136398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  <a:t>フィルタ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  <a:t/>
            </a:r>
            <a:b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</a:b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  <a:t>ミラー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344161" y="4675494"/>
            <a:ext cx="136398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  <a:t>フィルタ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  <a:t/>
            </a:r>
            <a:b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</a:b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丸ｺﾞｼｯｸM-PRO"/>
              </a:rPr>
              <a:t>透過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204868" y="198673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  <a:ea typeface="HG丸ｺﾞｼｯｸM-PRO"/>
              </a:rPr>
              <a:t>差分がほぼない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040269" y="465715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ea typeface="HG丸ｺﾞｼｯｸM-PRO"/>
              </a:rPr>
              <a:t>~20 K</a:t>
            </a:r>
            <a:r>
              <a:rPr lang="ja-JP" altLang="en-US" dirty="0">
                <a:solidFill>
                  <a:srgbClr val="00B050"/>
                </a:solidFill>
                <a:ea typeface="HG丸ｺﾞｼｯｸM-PRO"/>
              </a:rPr>
              <a:t>の上昇</a:t>
            </a:r>
            <a:endParaRPr lang="en-US" altLang="ja-JP" dirty="0">
              <a:solidFill>
                <a:srgbClr val="00B050"/>
              </a:solidFill>
              <a:ea typeface="HG丸ｺﾞｼｯｸM-PRO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2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Pointing offset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九点同時ポインティング観測方法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" y="1648048"/>
            <a:ext cx="9144000" cy="18792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05" y="2998171"/>
            <a:ext cx="7573966" cy="2633113"/>
          </a:xfrm>
          <a:prstGeom prst="rect">
            <a:avLst/>
          </a:prstGeom>
        </p:spPr>
      </p:pic>
      <p:sp>
        <p:nvSpPr>
          <p:cNvPr id="6" name="星 5 5"/>
          <p:cNvSpPr/>
          <p:nvPr/>
        </p:nvSpPr>
        <p:spPr>
          <a:xfrm>
            <a:off x="1560433" y="3859562"/>
            <a:ext cx="520406" cy="52040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星 5 6"/>
          <p:cNvSpPr/>
          <p:nvPr/>
        </p:nvSpPr>
        <p:spPr>
          <a:xfrm>
            <a:off x="3786095" y="3978325"/>
            <a:ext cx="520406" cy="52040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5 7"/>
          <p:cNvSpPr/>
          <p:nvPr/>
        </p:nvSpPr>
        <p:spPr>
          <a:xfrm>
            <a:off x="6779664" y="3934781"/>
            <a:ext cx="520406" cy="52040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847" y="5186664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DD0000"/>
                </a:solidFill>
              </a:rPr>
              <a:t>5</a:t>
            </a:r>
            <a:r>
              <a:rPr lang="ja-JP" altLang="en-US" sz="2000" dirty="0">
                <a:solidFill>
                  <a:srgbClr val="DD0000"/>
                </a:solidFill>
              </a:rPr>
              <a:t>回スキャンして</a:t>
            </a:r>
          </a:p>
          <a:p>
            <a:r>
              <a:rPr lang="ja-JP" altLang="en-US" sz="2000" dirty="0">
                <a:solidFill>
                  <a:srgbClr val="DD0000"/>
                </a:solidFill>
              </a:rPr>
              <a:t>ずれが</a:t>
            </a:r>
            <a:r>
              <a:rPr lang="en-US" altLang="ja-JP" sz="2000" dirty="0">
                <a:solidFill>
                  <a:srgbClr val="DD0000"/>
                </a:solidFill>
              </a:rPr>
              <a:t>&gt; ~±2“</a:t>
            </a:r>
            <a:r>
              <a:rPr lang="ja-JP" altLang="en-US" sz="2000" dirty="0">
                <a:solidFill>
                  <a:srgbClr val="DD0000"/>
                </a:solidFill>
              </a:rPr>
              <a:t>ならば</a:t>
            </a:r>
          </a:p>
          <a:p>
            <a:r>
              <a:rPr lang="ja-JP" altLang="en-US" sz="2000" dirty="0">
                <a:solidFill>
                  <a:srgbClr val="DD0000"/>
                </a:solidFill>
              </a:rPr>
              <a:t>ポインティング修正。</a:t>
            </a:r>
            <a:endParaRPr kumimoji="1" lang="ja-JP" altLang="en-US" sz="2000" dirty="0">
              <a:solidFill>
                <a:srgbClr val="DD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606194" y="3813251"/>
            <a:ext cx="528120" cy="1012372"/>
          </a:xfrm>
          <a:prstGeom prst="rightArrow">
            <a:avLst/>
          </a:prstGeom>
          <a:solidFill>
            <a:srgbClr val="00B0F0"/>
          </a:solidFill>
          <a:ln>
            <a:solidFill>
              <a:srgbClr val="00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061226" y="3813251"/>
            <a:ext cx="528120" cy="1012372"/>
          </a:xfrm>
          <a:prstGeom prst="rightArrow">
            <a:avLst/>
          </a:prstGeom>
          <a:solidFill>
            <a:srgbClr val="00B0F0"/>
          </a:solidFill>
          <a:ln>
            <a:solidFill>
              <a:srgbClr val="00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60776" y="5463903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DD0000"/>
                </a:solidFill>
              </a:rPr>
              <a:t>ポインティング</a:t>
            </a:r>
            <a:r>
              <a:rPr lang="en-US" altLang="ja-JP" sz="2000" dirty="0">
                <a:solidFill>
                  <a:srgbClr val="DD0000"/>
                </a:solidFill>
              </a:rPr>
              <a:t>OK</a:t>
            </a:r>
            <a:endParaRPr kumimoji="1" lang="ja-JP" altLang="en-US" sz="2000" dirty="0">
              <a:solidFill>
                <a:srgbClr val="DD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97863" y="566536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DD0000"/>
                </a:solidFill>
              </a:rPr>
              <a:t>5</a:t>
            </a:r>
            <a:r>
              <a:rPr lang="ja-JP" altLang="en-US" sz="2000" dirty="0">
                <a:solidFill>
                  <a:srgbClr val="DD0000"/>
                </a:solidFill>
              </a:rPr>
              <a:t>回スキャンを行い</a:t>
            </a:r>
            <a:endParaRPr lang="en-US" altLang="ja-JP" sz="2000" dirty="0">
              <a:solidFill>
                <a:srgbClr val="DD0000"/>
              </a:solidFill>
            </a:endParaRPr>
          </a:p>
          <a:p>
            <a:r>
              <a:rPr lang="ja-JP" altLang="en-US" sz="2000" dirty="0">
                <a:solidFill>
                  <a:srgbClr val="DD0000"/>
                </a:solidFill>
              </a:rPr>
              <a:t>ポインティングずれ</a:t>
            </a:r>
            <a:endParaRPr lang="en-US" altLang="ja-JP" sz="2000" dirty="0">
              <a:solidFill>
                <a:srgbClr val="DD0000"/>
              </a:solidFill>
            </a:endParaRPr>
          </a:p>
          <a:p>
            <a:r>
              <a:rPr lang="ja-JP" altLang="en-US" sz="2000" dirty="0">
                <a:solidFill>
                  <a:srgbClr val="DD0000"/>
                </a:solidFill>
              </a:rPr>
              <a:t>どれくらい？</a:t>
            </a:r>
            <a:endParaRPr lang="en-US" altLang="ja-JP" sz="2000" dirty="0">
              <a:solidFill>
                <a:srgbClr val="DD0000"/>
              </a:solidFill>
            </a:endParaRPr>
          </a:p>
        </p:txBody>
      </p:sp>
      <p:sp>
        <p:nvSpPr>
          <p:cNvPr id="15" name="日付プレースホルダー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30798"/>
              </p:ext>
            </p:extLst>
          </p:nvPr>
        </p:nvGraphicFramePr>
        <p:xfrm>
          <a:off x="4097563" y="1643236"/>
          <a:ext cx="4984006" cy="471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Pointing offset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5193" y="1110884"/>
            <a:ext cx="9206456" cy="542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H40</a:t>
            </a:r>
            <a:r>
              <a:rPr lang="ja-JP" altLang="en-US" dirty="0" smtClean="0"/>
              <a:t>受信機に対する</a:t>
            </a:r>
            <a:r>
              <a:rPr lang="en-US" altLang="ja-JP" dirty="0" smtClean="0"/>
              <a:t>H22</a:t>
            </a:r>
            <a:r>
              <a:rPr lang="ja-JP" altLang="en-US" dirty="0" smtClean="0"/>
              <a:t>受信機のポインティング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オフセット</a:t>
            </a:r>
            <a:r>
              <a:rPr lang="en-US" altLang="ja-JP" dirty="0" smtClean="0"/>
              <a:t>(</a:t>
            </a:r>
            <a:r>
              <a:rPr lang="ja-JP" altLang="en-US" dirty="0" smtClean="0"/>
              <a:t>差分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同時九点観測結果から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ポインティングエラー算出。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→差分を測定。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【</a:t>
            </a:r>
            <a:r>
              <a:rPr lang="ja-JP" altLang="en-US" dirty="0" smtClean="0"/>
              <a:t>要求</a:t>
            </a:r>
            <a:r>
              <a:rPr lang="en-US" altLang="ja-JP" dirty="0" smtClean="0"/>
              <a:t>】</a:t>
            </a:r>
          </a:p>
          <a:p>
            <a:pPr marL="0" indent="0">
              <a:buNone/>
            </a:pPr>
            <a:r>
              <a:rPr lang="en-US" altLang="ja-JP" dirty="0" smtClean="0"/>
              <a:t>H20 </a:t>
            </a:r>
            <a:r>
              <a:rPr lang="ja-JP" altLang="en-US" dirty="0"/>
              <a:t>ビームサイズ</a:t>
            </a:r>
            <a:r>
              <a:rPr lang="en-US" altLang="ja-JP" dirty="0"/>
              <a:t>(70”)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1/20~1/10</a:t>
            </a:r>
            <a:r>
              <a:rPr lang="ja-JP" altLang="en-US" dirty="0" smtClean="0"/>
              <a:t>に収まる。</a:t>
            </a:r>
            <a:endParaRPr lang="en-US" altLang="ja-JP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725867" y="1952433"/>
            <a:ext cx="3735391" cy="4784212"/>
            <a:chOff x="276446" y="510363"/>
            <a:chExt cx="5037059" cy="6451363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44" y="2530665"/>
              <a:ext cx="3700130" cy="3985912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276446" y="510363"/>
              <a:ext cx="5037059" cy="153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信号として採用した速度範囲</a:t>
              </a:r>
              <a:endParaRPr lang="en-US" altLang="ja-JP" sz="2000" dirty="0"/>
            </a:p>
            <a:p>
              <a:pPr algn="ctr"/>
              <a:r>
                <a:rPr kumimoji="1" lang="en-US" altLang="ja-JP" sz="24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H22: 23~31 [km/s]</a:t>
              </a:r>
            </a:p>
            <a:p>
              <a:pPr algn="ctr"/>
              <a:r>
                <a:rPr lang="en-US" altLang="ja-JP" sz="2400" dirty="0">
                  <a:ln>
                    <a:solidFill>
                      <a:srgbClr val="C00000"/>
                    </a:solidFill>
                  </a:ln>
                  <a:solidFill>
                    <a:schemeClr val="accent1">
                      <a:lumMod val="75000"/>
                    </a:schemeClr>
                  </a:solidFill>
                </a:rPr>
                <a:t>H40: 26~42 [km/s]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4262" y="6463693"/>
              <a:ext cx="3952421" cy="49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十字の中央でのスペクトル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494318" y="2203474"/>
              <a:ext cx="699644" cy="53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</a:rPr>
                <a:t>23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433084" y="2204043"/>
              <a:ext cx="703403" cy="53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</a:rPr>
                <a:t>31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004349" y="2610028"/>
              <a:ext cx="680576" cy="53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accent1">
                      <a:lumMod val="75000"/>
                    </a:schemeClr>
                  </a:solidFill>
                </a:rPr>
                <a:t>26</a:t>
              </a:r>
              <a:endParaRPr kumimoji="1" lang="ja-JP" alt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373371" y="2610028"/>
              <a:ext cx="793679" cy="53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accent1">
                      <a:lumMod val="75000"/>
                    </a:schemeClr>
                  </a:solidFill>
                </a:rPr>
                <a:t>42</a:t>
              </a:r>
              <a:endParaRPr kumimoji="1" lang="ja-JP" altLang="en-US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83402" y="3086421"/>
              <a:ext cx="852503" cy="49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E8C561"/>
                  </a:solidFill>
                </a:rPr>
                <a:t>H22</a:t>
              </a:r>
              <a:endParaRPr kumimoji="1" lang="ja-JP" altLang="en-US" dirty="0">
                <a:solidFill>
                  <a:srgbClr val="E8C561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371281" y="3507778"/>
              <a:ext cx="851626" cy="49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94C2E3"/>
                  </a:solidFill>
                </a:rPr>
                <a:t>H40</a:t>
              </a:r>
              <a:endParaRPr kumimoji="1" lang="ja-JP" altLang="en-US" dirty="0">
                <a:solidFill>
                  <a:srgbClr val="94C2E3"/>
                </a:solidFill>
              </a:endParaRPr>
            </a:p>
          </p:txBody>
        </p:sp>
      </p:grpSp>
      <p:sp>
        <p:nvSpPr>
          <p:cNvPr id="8" name="角丸四角形 7"/>
          <p:cNvSpPr/>
          <p:nvPr/>
        </p:nvSpPr>
        <p:spPr>
          <a:xfrm>
            <a:off x="4807404" y="4598102"/>
            <a:ext cx="3793671" cy="102981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H20</a:t>
            </a:r>
            <a:r>
              <a:rPr kumimoji="1" lang="ja-JP" altLang="en-US" sz="2400" dirty="0"/>
              <a:t>のビームサイズの</a:t>
            </a:r>
            <a:endParaRPr kumimoji="1" lang="en-US" altLang="ja-JP" sz="2400" dirty="0"/>
          </a:p>
          <a:p>
            <a:pPr algn="ctr"/>
            <a:r>
              <a:rPr kumimoji="1" lang="en-US" altLang="ja-JP" sz="2400" dirty="0"/>
              <a:t>~1/20</a:t>
            </a:r>
            <a:r>
              <a:rPr kumimoji="1" lang="ja-JP" altLang="en-US" sz="2400" dirty="0"/>
              <a:t>の精度を達成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0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391707" y="2337246"/>
            <a:ext cx="7047443" cy="80741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91708" y="3660426"/>
            <a:ext cx="7047442" cy="135924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Pointing </a:t>
            </a:r>
            <a:r>
              <a:rPr lang="en-US" altLang="ja-JP" dirty="0" smtClean="0"/>
              <a:t>offset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10883"/>
            <a:ext cx="8066615" cy="506608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El</a:t>
            </a:r>
            <a:r>
              <a:rPr lang="ja-JP" altLang="en-US" dirty="0" smtClean="0"/>
              <a:t>依存の確認。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2018/09/26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lang="ja-JP" altLang="en-US" smtClean="0"/>
              <a:pPr/>
              <a:t>14</a:t>
            </a:fld>
            <a:endParaRPr lang="ja-JP" altLang="en-US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16793"/>
              </p:ext>
            </p:extLst>
          </p:nvPr>
        </p:nvGraphicFramePr>
        <p:xfrm>
          <a:off x="323850" y="1498599"/>
          <a:ext cx="8371415" cy="467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810250" y="2313665"/>
            <a:ext cx="204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ED7D31"/>
                </a:solidFill>
              </a:rPr>
              <a:t>El offset</a:t>
            </a:r>
          </a:p>
          <a:p>
            <a:r>
              <a:rPr lang="en-US" altLang="ja-JP" sz="2400" dirty="0"/>
              <a:t>3.0</a:t>
            </a:r>
            <a:r>
              <a:rPr lang="ja-JP" altLang="en-US" sz="2400" dirty="0"/>
              <a:t>～</a:t>
            </a:r>
            <a:r>
              <a:rPr lang="en-US" altLang="ja-JP" sz="2400" dirty="0"/>
              <a:t>4.5</a:t>
            </a:r>
            <a:r>
              <a:rPr lang="ja-JP" altLang="en-US" sz="2400" dirty="0"/>
              <a:t> 秒角</a:t>
            </a:r>
            <a:endParaRPr lang="en-US" altLang="ja-JP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0250" y="3670299"/>
            <a:ext cx="2151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>
                <a:solidFill>
                  <a:srgbClr val="5B9BD5"/>
                </a:solidFill>
              </a:rPr>
              <a:t>Az</a:t>
            </a:r>
            <a:r>
              <a:rPr lang="en-US" altLang="ja-JP" sz="2400" b="1" dirty="0">
                <a:solidFill>
                  <a:srgbClr val="5B9BD5"/>
                </a:solidFill>
              </a:rPr>
              <a:t> offset</a:t>
            </a:r>
          </a:p>
          <a:p>
            <a:r>
              <a:rPr lang="en-US" altLang="ja-JP" sz="2400" dirty="0"/>
              <a:t>-0.5</a:t>
            </a:r>
            <a:r>
              <a:rPr lang="ja-JP" altLang="en-US" sz="2400" dirty="0"/>
              <a:t>～</a:t>
            </a:r>
            <a:r>
              <a:rPr lang="en-US" altLang="ja-JP" sz="2400" dirty="0"/>
              <a:t>2.0 </a:t>
            </a:r>
            <a:r>
              <a:rPr lang="ja-JP" altLang="en-US" sz="2400" dirty="0"/>
              <a:t>秒角</a:t>
            </a:r>
            <a:endParaRPr lang="en-US" altLang="ja-JP" sz="2400" dirty="0"/>
          </a:p>
          <a:p>
            <a:r>
              <a:rPr lang="en-US" altLang="ja-JP" sz="2400" dirty="0"/>
              <a:t>El</a:t>
            </a:r>
            <a:r>
              <a:rPr lang="ja-JP" altLang="en-US" sz="2400" dirty="0"/>
              <a:t>依存あり</a:t>
            </a:r>
            <a:endParaRPr kumimoji="1" lang="ja-JP" altLang="en-US" sz="24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能率測定</a:t>
            </a:r>
            <a:r>
              <a:rPr kumimoji="1" lang="en-US" altLang="ja-JP"/>
              <a:t>(</a:t>
            </a:r>
            <a:r>
              <a:rPr lang="ja-JP" altLang="en-US"/>
              <a:t>主ビーム能率・開口能率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4500" y="1079969"/>
            <a:ext cx="8809500" cy="5778031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観測天体</a:t>
            </a:r>
            <a:r>
              <a:rPr kumimoji="1" lang="en-US" altLang="ja-JP" dirty="0"/>
              <a:t>】</a:t>
            </a:r>
          </a:p>
          <a:p>
            <a:pPr marL="0" indent="0">
              <a:lnSpc>
                <a:spcPts val="2400"/>
              </a:lnSpc>
              <a:buNone/>
            </a:pPr>
            <a:r>
              <a:rPr lang="ja-JP" altLang="en-US" dirty="0"/>
              <a:t>　　</a:t>
            </a:r>
            <a:r>
              <a:rPr kumimoji="1" lang="en-US" altLang="ja-JP" dirty="0"/>
              <a:t>Beam</a:t>
            </a:r>
            <a:r>
              <a:rPr kumimoji="1" lang="ja-JP" altLang="en-US" dirty="0"/>
              <a:t> </a:t>
            </a:r>
            <a:r>
              <a:rPr lang="en-US" altLang="ja-JP" dirty="0"/>
              <a:t>size from Quasars(3C345, 3C84)</a:t>
            </a:r>
          </a:p>
          <a:p>
            <a:pPr marL="0" indent="0">
              <a:lnSpc>
                <a:spcPts val="2400"/>
              </a:lnSpc>
              <a:buNone/>
            </a:pPr>
            <a:r>
              <a:rPr lang="ja-JP" altLang="en-US" dirty="0"/>
              <a:t>　　</a:t>
            </a:r>
            <a:r>
              <a:rPr kumimoji="1" lang="en-US" altLang="ja-JP" dirty="0"/>
              <a:t>Ta* from Jupiter(H22) &amp; </a:t>
            </a:r>
            <a:r>
              <a:rPr lang="en-US" altLang="ja-JP" dirty="0"/>
              <a:t>Mars(H40)</a:t>
            </a:r>
          </a:p>
          <a:p>
            <a:pPr marL="0" indent="0">
              <a:lnSpc>
                <a:spcPts val="2400"/>
              </a:lnSpc>
              <a:buNone/>
            </a:pP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endParaRPr lang="en-US" altLang="ja-JP" dirty="0"/>
          </a:p>
          <a:p>
            <a:pPr marL="0" indent="0">
              <a:lnSpc>
                <a:spcPts val="1000"/>
              </a:lnSpc>
              <a:buNone/>
            </a:pP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r>
              <a:rPr lang="ja-JP" altLang="en-US" dirty="0"/>
              <a:t>フィルタにより</a:t>
            </a: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r>
              <a:rPr lang="ja-JP" altLang="en-US" dirty="0"/>
              <a:t>　　</a:t>
            </a:r>
            <a:r>
              <a:rPr lang="en-US" altLang="ja-JP" dirty="0"/>
              <a:t>H22</a:t>
            </a:r>
            <a:r>
              <a:rPr lang="ja-JP" altLang="en-US" dirty="0"/>
              <a:t>：主ビーム・開口ともに</a:t>
            </a:r>
            <a:r>
              <a:rPr lang="en-US" altLang="ja-JP" dirty="0" smtClean="0">
                <a:solidFill>
                  <a:srgbClr val="C00000"/>
                </a:solidFill>
              </a:rPr>
              <a:t>~-2 </a:t>
            </a:r>
            <a:r>
              <a:rPr lang="ja-JP" altLang="en-US" dirty="0" smtClean="0">
                <a:solidFill>
                  <a:srgbClr val="C00000"/>
                </a:solidFill>
              </a:rPr>
              <a:t>ポイント</a:t>
            </a:r>
            <a:endParaRPr lang="en-US" altLang="ja-JP" dirty="0"/>
          </a:p>
          <a:p>
            <a:pPr marL="0" indent="0">
              <a:lnSpc>
                <a:spcPts val="2400"/>
              </a:lnSpc>
              <a:buNone/>
            </a:pPr>
            <a:r>
              <a:rPr lang="ja-JP" altLang="en-US" dirty="0"/>
              <a:t>　　</a:t>
            </a:r>
            <a:r>
              <a:rPr lang="en-US" altLang="ja-JP" dirty="0"/>
              <a:t>H40</a:t>
            </a:r>
            <a:r>
              <a:rPr lang="ja-JP" altLang="en-US" dirty="0"/>
              <a:t>：主ビームで</a:t>
            </a:r>
            <a:r>
              <a:rPr lang="en-US" altLang="ja-JP" dirty="0" smtClean="0">
                <a:solidFill>
                  <a:srgbClr val="C00000"/>
                </a:solidFill>
              </a:rPr>
              <a:t>~-3</a:t>
            </a:r>
            <a:r>
              <a:rPr lang="ja-JP" altLang="en-US" dirty="0">
                <a:solidFill>
                  <a:srgbClr val="C00000"/>
                </a:solidFill>
              </a:rPr>
              <a:t>ポイント</a:t>
            </a:r>
            <a:r>
              <a:rPr lang="ja-JP" altLang="en-US" dirty="0"/>
              <a:t>、開口で</a:t>
            </a:r>
            <a:r>
              <a:rPr lang="en-US" altLang="ja-JP" dirty="0" smtClean="0">
                <a:solidFill>
                  <a:srgbClr val="C00000"/>
                </a:solidFill>
              </a:rPr>
              <a:t>~-2 </a:t>
            </a:r>
            <a:r>
              <a:rPr lang="ja-JP" altLang="en-US" dirty="0" smtClean="0">
                <a:solidFill>
                  <a:srgbClr val="C00000"/>
                </a:solidFill>
              </a:rPr>
              <a:t>ポイント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481575" y="2422601"/>
          <a:ext cx="8180850" cy="279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950">
                  <a:extLst>
                    <a:ext uri="{9D8B030D-6E8A-4147-A177-3AD203B41FA5}">
                      <a16:colId xmlns:a16="http://schemas.microsoft.com/office/drawing/2014/main" val="4071600762"/>
                    </a:ext>
                  </a:extLst>
                </a:gridCol>
                <a:gridCol w="2726950">
                  <a:extLst>
                    <a:ext uri="{9D8B030D-6E8A-4147-A177-3AD203B41FA5}">
                      <a16:colId xmlns:a16="http://schemas.microsoft.com/office/drawing/2014/main" val="4012719315"/>
                    </a:ext>
                  </a:extLst>
                </a:gridCol>
                <a:gridCol w="2726950">
                  <a:extLst>
                    <a:ext uri="{9D8B030D-6E8A-4147-A177-3AD203B41FA5}">
                      <a16:colId xmlns:a16="http://schemas.microsoft.com/office/drawing/2014/main" val="2016529581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主ビーム能率</a:t>
                      </a:r>
                      <a:r>
                        <a:rPr lang="en-US" altLang="ja-JP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ja-JP" alt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開口能率</a:t>
                      </a:r>
                      <a:r>
                        <a:rPr lang="en-US" altLang="ja-JP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754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Mirror: H22 ch1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82.9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69.0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5536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Filter:</a:t>
                      </a:r>
                      <a:r>
                        <a:rPr lang="en-US" sz="2400" u="none" strike="noStrike" baseline="0" dirty="0">
                          <a:effectLst/>
                        </a:rPr>
                        <a:t>   </a:t>
                      </a:r>
                      <a:r>
                        <a:rPr lang="en-US" sz="2400" u="none" strike="noStrike" dirty="0">
                          <a:effectLst/>
                        </a:rPr>
                        <a:t>H22 ch1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81.6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67.0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31324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2400" u="none" strike="noStrike" dirty="0">
                          <a:effectLst/>
                        </a:rPr>
                        <a:t>差分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1.3</a:t>
                      </a:r>
                      <a:endParaRPr lang="en-US" altLang="ja-JP" sz="2400" b="0" i="0" u="none" strike="noStrike" dirty="0">
                        <a:solidFill>
                          <a:srgbClr val="C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</a:rPr>
                        <a:t>2.0</a:t>
                      </a:r>
                      <a:endParaRPr lang="en-US" altLang="ja-JP" sz="2400" b="0" i="0" u="none" strike="noStrike" dirty="0">
                        <a:solidFill>
                          <a:srgbClr val="C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666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Through: H40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72.5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52.9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43894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Filter:</a:t>
                      </a:r>
                      <a:r>
                        <a:rPr lang="en-US" altLang="ja-JP" sz="2400" u="none" strike="noStrike" baseline="0" dirty="0">
                          <a:effectLst/>
                        </a:rPr>
                        <a:t>      </a:t>
                      </a:r>
                      <a:r>
                        <a:rPr lang="en-US" sz="2400" u="none" strike="noStrike" dirty="0">
                          <a:effectLst/>
                        </a:rPr>
                        <a:t>H40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69.2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50.6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50482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2400" u="none" strike="noStrike" dirty="0">
                          <a:effectLst/>
                        </a:rPr>
                        <a:t>差分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3.3</a:t>
                      </a:r>
                      <a:endParaRPr lang="en-US" altLang="ja-JP" sz="2400" b="0" i="0" u="none" strike="noStrike" dirty="0">
                        <a:solidFill>
                          <a:srgbClr val="C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2.3</a:t>
                      </a:r>
                      <a:endParaRPr lang="en-US" altLang="ja-JP" sz="2400" b="0" i="0" u="none" strike="noStrike" dirty="0">
                        <a:solidFill>
                          <a:srgbClr val="C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33027"/>
                  </a:ext>
                </a:extLst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6584974" y="1573851"/>
            <a:ext cx="2173704" cy="705852"/>
          </a:xfrm>
          <a:prstGeom prst="ellipse">
            <a:avLst/>
          </a:prstGeom>
          <a:solidFill>
            <a:srgbClr val="DEEBF7"/>
          </a:solidFill>
          <a:ln>
            <a:solidFill>
              <a:srgbClr val="5D9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00000"/>
                </a:solidFill>
              </a:rPr>
              <a:t>共にクロス</a:t>
            </a:r>
            <a:endParaRPr lang="en-US" altLang="ja-JP" dirty="0">
              <a:solidFill>
                <a:srgbClr val="C00000"/>
              </a:solidFill>
            </a:endParaRPr>
          </a:p>
          <a:p>
            <a:pPr algn="ctr"/>
            <a:r>
              <a:rPr lang="ja-JP" altLang="en-US" dirty="0">
                <a:solidFill>
                  <a:srgbClr val="C00000"/>
                </a:solidFill>
              </a:rPr>
              <a:t>スキャン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4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Beam</a:t>
            </a:r>
            <a:r>
              <a:rPr lang="ja-JP" altLang="en-US" dirty="0"/>
              <a:t> </a:t>
            </a:r>
            <a:r>
              <a:rPr lang="en-US" altLang="ja-JP" dirty="0"/>
              <a:t>size</a:t>
            </a:r>
            <a:r>
              <a:rPr lang="ja-JP" altLang="en-US" dirty="0"/>
              <a:t> </a:t>
            </a:r>
            <a:r>
              <a:rPr lang="en-US" altLang="ja-JP" dirty="0"/>
              <a:t>from</a:t>
            </a:r>
            <a:r>
              <a:rPr lang="ja-JP" altLang="en-US" dirty="0"/>
              <a:t> </a:t>
            </a:r>
            <a:r>
              <a:rPr lang="en-US" altLang="ja-JP" dirty="0"/>
              <a:t>OTF</a:t>
            </a:r>
            <a:endParaRPr lang="ja-JP" altLang="en-US" dirty="0"/>
          </a:p>
        </p:txBody>
      </p:sp>
      <p:sp>
        <p:nvSpPr>
          <p:cNvPr id="49" name="コンテンツ プレースホルダー 48"/>
          <p:cNvSpPr>
            <a:spLocks noGrp="1"/>
          </p:cNvSpPr>
          <p:nvPr>
            <p:ph idx="1"/>
          </p:nvPr>
        </p:nvSpPr>
        <p:spPr>
          <a:xfrm>
            <a:off x="104775" y="1072783"/>
            <a:ext cx="9305925" cy="506608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フィルターなしの場合と比べて</a:t>
            </a:r>
            <a:r>
              <a:rPr lang="en-US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秒角以内で一致</a:t>
            </a:r>
            <a:r>
              <a:rPr lang="ja-JP" altLang="en-US" dirty="0"/>
              <a:t>。</a:t>
            </a:r>
            <a:r>
              <a:rPr lang="en-US" altLang="ja-JP" dirty="0"/>
              <a:t>(H22,</a:t>
            </a:r>
            <a:r>
              <a:rPr lang="ja-JP" altLang="en-US" dirty="0"/>
              <a:t> </a:t>
            </a:r>
            <a:r>
              <a:rPr lang="en-US" altLang="ja-JP" dirty="0"/>
              <a:t>H40</a:t>
            </a:r>
            <a:r>
              <a:rPr lang="ja-JP" altLang="en-US" dirty="0"/>
              <a:t>共</a:t>
            </a:r>
            <a:r>
              <a:rPr lang="en-US" altLang="ja-JP" dirty="0"/>
              <a:t>)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2018/09/26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4" t="1936" r="1977" b="4673"/>
          <a:stretch/>
        </p:blipFill>
        <p:spPr>
          <a:xfrm>
            <a:off x="5303084" y="4256664"/>
            <a:ext cx="2700657" cy="2563236"/>
          </a:xfrm>
          <a:prstGeom prst="rect">
            <a:avLst/>
          </a:prstGeom>
        </p:spPr>
      </p:pic>
      <p:pic>
        <p:nvPicPr>
          <p:cNvPr id="20" name="コンテンツ プレースホルダ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9" t="1944" r="2065" b="4592"/>
          <a:stretch/>
        </p:blipFill>
        <p:spPr>
          <a:xfrm>
            <a:off x="2412240" y="4261287"/>
            <a:ext cx="2699613" cy="256323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4" t="2480" r="3215" b="5245"/>
          <a:stretch/>
        </p:blipFill>
        <p:spPr>
          <a:xfrm>
            <a:off x="5303084" y="1543964"/>
            <a:ext cx="2685395" cy="2555903"/>
          </a:xfrm>
          <a:prstGeom prst="rect">
            <a:avLst/>
          </a:prstGeom>
        </p:spPr>
      </p:pic>
      <p:pic>
        <p:nvPicPr>
          <p:cNvPr id="25" name="コンテンツ プレースホルダー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9" t="2076" r="2083" b="4663"/>
          <a:stretch/>
        </p:blipFill>
        <p:spPr>
          <a:xfrm>
            <a:off x="2404901" y="1536486"/>
            <a:ext cx="2704764" cy="2571118"/>
          </a:xfrm>
          <a:prstGeom prst="rect">
            <a:avLst/>
          </a:prstGeom>
        </p:spPr>
      </p:pic>
      <p:sp>
        <p:nvSpPr>
          <p:cNvPr id="27" name="額縁 26"/>
          <p:cNvSpPr/>
          <p:nvPr/>
        </p:nvSpPr>
        <p:spPr>
          <a:xfrm>
            <a:off x="286920" y="4279113"/>
            <a:ext cx="1840585" cy="995906"/>
          </a:xfrm>
          <a:prstGeom prst="bevel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92D050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R-Leo</a:t>
            </a:r>
          </a:p>
          <a:p>
            <a:pPr algn="ctr"/>
            <a:r>
              <a:rPr kumimoji="1" lang="en-US" altLang="ja-JP" sz="2400" dirty="0"/>
              <a:t>(H40)</a:t>
            </a:r>
            <a:endParaRPr kumimoji="1" lang="ja-JP" altLang="en-US" sz="2400" dirty="0"/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14300" y="4175924"/>
            <a:ext cx="8772469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額縁 33"/>
          <p:cNvSpPr/>
          <p:nvPr/>
        </p:nvSpPr>
        <p:spPr>
          <a:xfrm>
            <a:off x="285750" y="1563014"/>
            <a:ext cx="1842927" cy="985014"/>
          </a:xfrm>
          <a:prstGeom prst="bevel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92D050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WB755</a:t>
            </a:r>
          </a:p>
          <a:p>
            <a:pPr algn="ctr"/>
            <a:r>
              <a:rPr kumimoji="1" lang="en-US" altLang="ja-JP" sz="2400" dirty="0"/>
              <a:t>(H22 ch1)</a:t>
            </a:r>
            <a:endParaRPr kumimoji="1" lang="ja-JP" altLang="en-US" sz="2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2750940" y="1556021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kern="1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72.38”(Mirror)</a:t>
            </a:r>
            <a:endParaRPr lang="ja-JP" altLang="ja-JP" sz="2400" b="1" kern="1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entury" panose="020406040505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642354" y="1556021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kern="1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72.13”(Filter)</a:t>
            </a:r>
            <a:endParaRPr lang="ja-JP" altLang="ja-JP" sz="2400" b="1" kern="1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entury" panose="020406040505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649282" y="4280523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kern="1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38.22”(Filter)</a:t>
            </a:r>
            <a:endParaRPr lang="ja-JP" altLang="ja-JP" sz="2400" b="1" kern="1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entury" panose="020406040505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742765" y="4280523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kern="1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38.82”(Through)</a:t>
            </a:r>
            <a:endParaRPr lang="ja-JP" altLang="ja-JP" sz="2400" b="1" kern="1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entury" panose="020406040505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210782" y="516496"/>
            <a:ext cx="2292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</a:t>
            </a:r>
            <a:r>
              <a:rPr kumimoji="1" lang="ja-JP" altLang="en-US" sz="2000" dirty="0"/>
              <a:t>グリッド：</a:t>
            </a:r>
            <a:r>
              <a:rPr kumimoji="1" lang="en-US" altLang="ja-JP" sz="2000" dirty="0"/>
              <a:t>4</a:t>
            </a:r>
            <a:r>
              <a:rPr lang="en-US" altLang="ja-JP" sz="2000" dirty="0"/>
              <a:t>’ x 4’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4CEF8C4F-C46B-4C3A-941E-904D967ADD36}"/>
                  </a:ext>
                </a:extLst>
              </p14:cNvPr>
              <p14:cNvContentPartPr/>
              <p14:nvPr/>
            </p14:nvContentPartPr>
            <p14:xfrm>
              <a:off x="3629239" y="2385806"/>
              <a:ext cx="732240" cy="78192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4CEF8C4F-C46B-4C3A-941E-904D967ADD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0599" y="2376806"/>
                <a:ext cx="7498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563C8DFD-AB7C-40C8-8084-7C805C3B7275}"/>
                  </a:ext>
                </a:extLst>
              </p14:cNvPr>
              <p14:cNvContentPartPr/>
              <p14:nvPr/>
            </p14:nvContentPartPr>
            <p14:xfrm>
              <a:off x="6523214" y="2397745"/>
              <a:ext cx="739800" cy="75816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563C8DFD-AB7C-40C8-8084-7C805C3B72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4574" y="2389105"/>
                <a:ext cx="75744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27DC812C-9FF1-435D-BF19-89C13760B26E}"/>
                  </a:ext>
                </a:extLst>
              </p14:cNvPr>
              <p14:cNvContentPartPr/>
              <p14:nvPr/>
            </p14:nvContentPartPr>
            <p14:xfrm>
              <a:off x="3688659" y="5248579"/>
              <a:ext cx="390600" cy="40068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27DC812C-9FF1-435D-BF19-89C13760B2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0019" y="5239939"/>
                <a:ext cx="4082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003DBDDD-1675-4439-9C36-1A72D30812E3}"/>
                  </a:ext>
                </a:extLst>
              </p14:cNvPr>
              <p14:cNvContentPartPr/>
              <p14:nvPr/>
            </p14:nvContentPartPr>
            <p14:xfrm>
              <a:off x="6588583" y="5287371"/>
              <a:ext cx="384120" cy="39888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003DBDDD-1675-4439-9C36-1A72D30812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79583" y="5278731"/>
                <a:ext cx="401760" cy="416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7180" y="937071"/>
            <a:ext cx="9044940" cy="5280849"/>
          </a:xfrm>
        </p:spPr>
        <p:txBody>
          <a:bodyPr/>
          <a:lstStyle/>
          <a:p>
            <a:r>
              <a:rPr kumimoji="1" lang="en-US" altLang="ja-JP" dirty="0"/>
              <a:t>H22,H40</a:t>
            </a:r>
            <a:r>
              <a:rPr kumimoji="1" lang="ja-JP" altLang="en-US" dirty="0"/>
              <a:t>受信機の現在の設置位置でも同時観測可能な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見込みを得て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共同利用観測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オープン</a:t>
            </a:r>
            <a:r>
              <a:rPr lang="ja-JP" altLang="en-US" dirty="0" smtClean="0"/>
              <a:t>します。</a:t>
            </a:r>
            <a:endParaRPr kumimoji="1" lang="en-US" altLang="ja-JP" dirty="0"/>
          </a:p>
          <a:p>
            <a:endParaRPr lang="en-US" altLang="ja-JP" dirty="0"/>
          </a:p>
          <a:p>
            <a:pPr marL="457200" indent="-457200">
              <a:buAutoNum type="arabicParenR"/>
            </a:pPr>
            <a:r>
              <a:rPr lang="ja-JP" altLang="en-US" dirty="0" smtClean="0"/>
              <a:t>開口</a:t>
            </a:r>
            <a:r>
              <a:rPr lang="ja-JP" altLang="en-US" dirty="0"/>
              <a:t>能率・主ビーム能率：</a:t>
            </a:r>
            <a:r>
              <a:rPr lang="en-US" altLang="ja-JP" dirty="0"/>
              <a:t>2-3</a:t>
            </a:r>
            <a:r>
              <a:rPr lang="ja-JP" altLang="en-US" dirty="0"/>
              <a:t>ポイント程度の低下</a:t>
            </a:r>
            <a:endParaRPr lang="en-US" altLang="ja-JP" dirty="0"/>
          </a:p>
          <a:p>
            <a:pPr marL="457200" indent="-457200">
              <a:buAutoNum type="arabicParenR"/>
            </a:pPr>
            <a:r>
              <a:rPr lang="ja-JP" altLang="en-US" dirty="0"/>
              <a:t>ビームサイズ：フィルタ無</a:t>
            </a:r>
            <a:r>
              <a:rPr lang="ja-JP" altLang="en-US" dirty="0" err="1"/>
              <a:t>しと</a:t>
            </a:r>
            <a:r>
              <a:rPr lang="ja-JP" altLang="en-US" dirty="0"/>
              <a:t>比較して</a:t>
            </a:r>
            <a:r>
              <a:rPr lang="en-US" altLang="ja-JP" dirty="0"/>
              <a:t>1</a:t>
            </a:r>
            <a:r>
              <a:rPr lang="ja-JP" altLang="en-US" dirty="0"/>
              <a:t>秒角以内で一致</a:t>
            </a:r>
            <a:endParaRPr lang="en-US" altLang="ja-JP" dirty="0"/>
          </a:p>
          <a:p>
            <a:pPr marL="457200" indent="-457200">
              <a:buAutoNum type="arabicParenR"/>
            </a:pPr>
            <a:r>
              <a:rPr lang="ja-JP" altLang="en-US" dirty="0"/>
              <a:t>二受信機間指向性オフセットの</a:t>
            </a:r>
            <a:r>
              <a:rPr lang="en-US" altLang="ja-JP" dirty="0"/>
              <a:t>El</a:t>
            </a:r>
            <a:r>
              <a:rPr lang="ja-JP" altLang="en-US" dirty="0"/>
              <a:t>依存：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[</a:t>
            </a:r>
            <a:r>
              <a:rPr lang="en-US" altLang="ja-JP" dirty="0" err="1" smtClean="0"/>
              <a:t>Az</a:t>
            </a:r>
            <a:r>
              <a:rPr lang="en-US" altLang="ja-JP" dirty="0" smtClean="0"/>
              <a:t>]-0.5~2.0 </a:t>
            </a:r>
            <a:r>
              <a:rPr lang="ja-JP" altLang="en-US" dirty="0"/>
              <a:t>秒角、</a:t>
            </a:r>
            <a:r>
              <a:rPr lang="en-US" altLang="ja-JP" dirty="0"/>
              <a:t>[</a:t>
            </a:r>
            <a:r>
              <a:rPr lang="en-US" altLang="ja-JP" dirty="0" smtClean="0"/>
              <a:t>El]3.0</a:t>
            </a:r>
            <a:r>
              <a:rPr lang="en-US" altLang="ja-JP" dirty="0" smtClean="0"/>
              <a:t>~</a:t>
            </a:r>
            <a:r>
              <a:rPr lang="en-US" altLang="ja-JP" dirty="0" smtClean="0"/>
              <a:t>4.5 </a:t>
            </a:r>
            <a:r>
              <a:rPr lang="ja-JP" altLang="en-US" dirty="0"/>
              <a:t>秒角</a:t>
            </a:r>
            <a:r>
              <a:rPr lang="ja-JP" altLang="en-US" dirty="0" smtClean="0"/>
              <a:t>程度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   </a:t>
            </a:r>
            <a:r>
              <a:rPr lang="ja-JP" altLang="en-US" dirty="0" smtClean="0"/>
              <a:t> </a:t>
            </a:r>
            <a:r>
              <a:rPr lang="en-US" altLang="ja-JP" sz="1800" dirty="0"/>
              <a:t>(</a:t>
            </a:r>
            <a:r>
              <a:rPr lang="ja-JP" altLang="en-US" sz="1800" dirty="0"/>
              <a:t>ビームサイズに対し十分小さい</a:t>
            </a:r>
            <a:r>
              <a:rPr lang="en-US" altLang="ja-JP" sz="1800" dirty="0"/>
              <a:t>)</a:t>
            </a:r>
            <a:endParaRPr lang="ja-JP" altLang="en-US" sz="2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三周波同時観測に向けた</a:t>
            </a:r>
            <a:r>
              <a:rPr kumimoji="1" lang="en-US" altLang="ja-JP" dirty="0"/>
              <a:t>86 GHz</a:t>
            </a:r>
            <a:r>
              <a:rPr kumimoji="1" lang="ja-JP" altLang="en-US" dirty="0"/>
              <a:t>帯受信機の開発・搭載。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28650" y="4495167"/>
            <a:ext cx="7886700" cy="571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今後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1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【</a:t>
            </a:r>
            <a:r>
              <a:rPr lang="ja-JP" altLang="en-US" b="1" dirty="0">
                <a:solidFill>
                  <a:schemeClr val="bg1"/>
                </a:solidFill>
              </a:rPr>
              <a:t>お願い</a:t>
            </a:r>
            <a:r>
              <a:rPr lang="en-US" altLang="ja-JP" b="1" dirty="0">
                <a:solidFill>
                  <a:schemeClr val="bg1"/>
                </a:solidFill>
              </a:rPr>
              <a:t>】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480152" y="1396484"/>
            <a:ext cx="591700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野辺山</a:t>
            </a:r>
            <a:r>
              <a:rPr lang="en-US" altLang="ja-JP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m</a:t>
            </a:r>
            <a:r>
              <a:rPr lang="ja-JP" altLang="en-US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鏡との</a:t>
            </a:r>
            <a:endParaRPr lang="en-US" altLang="ja-JP" sz="540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H22/H40</a:t>
            </a:r>
            <a:r>
              <a:rPr lang="ja-JP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同時</a:t>
            </a:r>
            <a:r>
              <a:rPr lang="ja-JP" alt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観測</a:t>
            </a:r>
            <a:endParaRPr lang="en-US" altLang="ja-JP" sz="5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使ってください。</a:t>
            </a:r>
            <a:endParaRPr lang="ja-JP" altLang="en-US" sz="5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628649" y="4333874"/>
            <a:ext cx="7886701" cy="1168402"/>
          </a:xfrm>
          <a:prstGeom prst="cloudCallout">
            <a:avLst>
              <a:gd name="adj1" fmla="val -26243"/>
              <a:gd name="adj2" fmla="val -83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676400" y="4611102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初年度は様子見で、次年度以降から使う人多数とか、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/>
            <a:r>
              <a:rPr lang="en-US" altLang="ja-JP" dirty="0">
                <a:solidFill>
                  <a:schemeClr val="bg1"/>
                </a:solidFill>
              </a:rPr>
              <a:t>100</a:t>
            </a:r>
            <a:r>
              <a:rPr lang="ja-JP" altLang="en-US" dirty="0">
                <a:solidFill>
                  <a:schemeClr val="bg1"/>
                </a:solidFill>
              </a:rPr>
              <a:t>時間と限定的とか、いろいろありますが</a:t>
            </a:r>
            <a:r>
              <a:rPr lang="en-US" altLang="ja-JP" dirty="0">
                <a:solidFill>
                  <a:schemeClr val="bg1"/>
                </a:solidFill>
              </a:rPr>
              <a:t>…</a:t>
            </a:r>
            <a:r>
              <a:rPr lang="ja-JP" altLang="en-US" dirty="0" err="1">
                <a:solidFill>
                  <a:schemeClr val="bg1"/>
                </a:solidFill>
              </a:rPr>
              <a:t>。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10883"/>
            <a:ext cx="7886700" cy="5356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45 m</a:t>
            </a:r>
            <a:r>
              <a:rPr kumimoji="1" lang="ja-JP" altLang="en-US" dirty="0" smtClean="0"/>
              <a:t>システムと</a:t>
            </a:r>
            <a:r>
              <a:rPr kumimoji="1" lang="en-US" altLang="ja-JP" dirty="0" smtClean="0"/>
              <a:t>Filter</a:t>
            </a:r>
          </a:p>
          <a:p>
            <a:r>
              <a:rPr kumimoji="1" lang="en-US" altLang="ja-JP" dirty="0" smtClean="0"/>
              <a:t>Filter</a:t>
            </a:r>
            <a:r>
              <a:rPr kumimoji="1" lang="ja-JP" altLang="en-US" dirty="0" smtClean="0"/>
              <a:t>設置場所</a:t>
            </a:r>
            <a:endParaRPr kumimoji="1" lang="en-US" altLang="ja-JP" dirty="0" smtClean="0"/>
          </a:p>
          <a:p>
            <a:r>
              <a:rPr lang="ja-JP" altLang="en-US" dirty="0" smtClean="0"/>
              <a:t>周波数</a:t>
            </a:r>
            <a:r>
              <a:rPr lang="ja-JP" altLang="en-US" dirty="0"/>
              <a:t>分離</a:t>
            </a:r>
            <a:r>
              <a:rPr lang="ja-JP" altLang="en-US" dirty="0" smtClean="0"/>
              <a:t>フィルタ</a:t>
            </a:r>
            <a:endParaRPr kumimoji="1" lang="en-US" altLang="ja-JP" dirty="0" smtClean="0"/>
          </a:p>
          <a:p>
            <a:r>
              <a:rPr lang="en-US" altLang="ja-JP" dirty="0" smtClean="0"/>
              <a:t>IF</a:t>
            </a:r>
            <a:r>
              <a:rPr lang="ja-JP" altLang="en-US" dirty="0"/>
              <a:t> </a:t>
            </a:r>
            <a:r>
              <a:rPr lang="en-US" altLang="ja-JP" dirty="0" smtClean="0"/>
              <a:t>system</a:t>
            </a:r>
          </a:p>
          <a:p>
            <a:r>
              <a:rPr lang="en-US" altLang="ja-JP" dirty="0" smtClean="0"/>
              <a:t>Device</a:t>
            </a:r>
            <a:r>
              <a:rPr lang="ja-JP" altLang="en-US" dirty="0" smtClean="0"/>
              <a:t>テーブル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フィルタ搭載試験</a:t>
            </a:r>
            <a:endParaRPr lang="en-US" altLang="ja-JP" dirty="0"/>
          </a:p>
          <a:p>
            <a:r>
              <a:rPr lang="ja-JP" altLang="en-US" dirty="0" smtClean="0"/>
              <a:t>雑音温度</a:t>
            </a:r>
            <a:endParaRPr lang="en-US" altLang="ja-JP" dirty="0" smtClean="0"/>
          </a:p>
          <a:p>
            <a:r>
              <a:rPr lang="en-US" altLang="ja-JP" dirty="0" smtClean="0"/>
              <a:t>Pointing Offset</a:t>
            </a:r>
          </a:p>
          <a:p>
            <a:r>
              <a:rPr lang="ja-JP" altLang="en-US" dirty="0" smtClean="0"/>
              <a:t>能率測定</a:t>
            </a:r>
            <a:r>
              <a:rPr lang="en-US" altLang="ja-JP" dirty="0" smtClean="0"/>
              <a:t>(</a:t>
            </a:r>
            <a:r>
              <a:rPr lang="ja-JP" altLang="en-US" dirty="0" smtClean="0"/>
              <a:t>主ビーム・開口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Beam</a:t>
            </a:r>
            <a:r>
              <a:rPr lang="ja-JP" altLang="en-US" dirty="0" smtClean="0"/>
              <a:t> </a:t>
            </a:r>
            <a:r>
              <a:rPr lang="en-US" altLang="ja-JP" dirty="0" smtClean="0"/>
              <a:t>size</a:t>
            </a:r>
            <a:r>
              <a:rPr lang="ja-JP" altLang="en-US" dirty="0" smtClean="0"/>
              <a:t> </a:t>
            </a:r>
            <a:r>
              <a:rPr lang="en-US" altLang="ja-JP" dirty="0" smtClean="0"/>
              <a:t>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OTF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1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2471980"/>
            <a:ext cx="9144000" cy="201477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45 m</a:t>
            </a:r>
            <a:r>
              <a:rPr lang="ja-JP" altLang="en-US" dirty="0"/>
              <a:t>システムと</a:t>
            </a:r>
            <a:r>
              <a:rPr lang="en-US" altLang="ja-JP" dirty="0"/>
              <a:t>Filter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200183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dirty="0" smtClean="0"/>
              <a:t>Filter</a:t>
            </a:r>
            <a:r>
              <a:rPr lang="ja-JP" altLang="en-US" dirty="0"/>
              <a:t>設置</a:t>
            </a:r>
            <a:r>
              <a:rPr lang="ja-JP" altLang="en-US" dirty="0" smtClean="0"/>
              <a:t>場所</a:t>
            </a: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周波数分離フィルタ</a:t>
            </a: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dirty="0" smtClean="0"/>
              <a:t>IF</a:t>
            </a:r>
            <a:r>
              <a:rPr lang="ja-JP" altLang="en-US" dirty="0" smtClean="0"/>
              <a:t> </a:t>
            </a:r>
            <a:r>
              <a:rPr lang="en-US" altLang="ja-JP" dirty="0" smtClean="0"/>
              <a:t>system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dirty="0" smtClean="0"/>
              <a:t>Device</a:t>
            </a:r>
            <a:r>
              <a:rPr lang="ja-JP" altLang="en-US" dirty="0"/>
              <a:t>テーブル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2" y="1219200"/>
            <a:ext cx="8214376" cy="5064120"/>
          </a:xfrm>
          <a:prstGeom prst="rect">
            <a:avLst/>
          </a:prstGeom>
        </p:spPr>
      </p:pic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>
          <a:xfrm>
            <a:off x="238125" y="1219200"/>
            <a:ext cx="8229600" cy="50165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複数の平面鏡の切り替え</a:t>
            </a:r>
            <a:r>
              <a:rPr lang="en-US" altLang="ja-JP" sz="2400" dirty="0">
                <a:solidFill>
                  <a:srgbClr val="FF0000"/>
                </a:solidFill>
              </a:rPr>
              <a:t/>
            </a:r>
            <a:br>
              <a:rPr lang="en-US" altLang="ja-JP" sz="2400" dirty="0">
                <a:solidFill>
                  <a:srgbClr val="FF0000"/>
                </a:solidFill>
              </a:rPr>
            </a:br>
            <a:r>
              <a:rPr lang="ja-JP" altLang="en-US" sz="2400" dirty="0">
                <a:solidFill>
                  <a:srgbClr val="FF0000"/>
                </a:solidFill>
              </a:rPr>
              <a:t>⇒複数受信機から一台を選択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37877" y="1283368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20884"/>
                </a:solidFill>
              </a:rPr>
              <a:t>OPEN/MIRROR</a:t>
            </a:r>
            <a:r>
              <a:rPr kumimoji="1" lang="ja-JP" altLang="en-US" dirty="0">
                <a:solidFill>
                  <a:srgbClr val="F20884"/>
                </a:solidFill>
              </a:rPr>
              <a:t>へ切り替え</a:t>
            </a:r>
            <a:endParaRPr kumimoji="1" lang="en-US" altLang="ja-JP" dirty="0">
              <a:solidFill>
                <a:srgbClr val="F20884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Filter</a:t>
            </a:r>
            <a:r>
              <a:rPr lang="ja-JP" altLang="en-US" dirty="0"/>
              <a:t>設置場所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8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8" y="1214927"/>
            <a:ext cx="8209501" cy="5166180"/>
          </a:xfrm>
          <a:prstGeom prst="rect">
            <a:avLst/>
          </a:prstGeom>
        </p:spPr>
      </p:pic>
      <p:sp>
        <p:nvSpPr>
          <p:cNvPr id="52" name="正方形/長方形 51"/>
          <p:cNvSpPr/>
          <p:nvPr/>
        </p:nvSpPr>
        <p:spPr>
          <a:xfrm>
            <a:off x="2908844" y="4768939"/>
            <a:ext cx="1545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DD0000"/>
                </a:solidFill>
              </a:rPr>
              <a:t>22/43 GHz</a:t>
            </a:r>
            <a:r>
              <a:rPr lang="ja-JP" altLang="en-US" b="1" dirty="0">
                <a:solidFill>
                  <a:srgbClr val="DD0000"/>
                </a:solidFill>
              </a:rPr>
              <a:t>帯</a:t>
            </a:r>
            <a:endParaRPr lang="en-US" altLang="ja-JP" b="1" dirty="0">
              <a:solidFill>
                <a:srgbClr val="DD0000"/>
              </a:solidFill>
            </a:endParaRPr>
          </a:p>
          <a:p>
            <a:r>
              <a:rPr lang="ja-JP" altLang="en-US" b="1" dirty="0">
                <a:solidFill>
                  <a:srgbClr val="DD0000"/>
                </a:solidFill>
              </a:rPr>
              <a:t>フィルタ</a:t>
            </a:r>
          </a:p>
        </p:txBody>
      </p:sp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Filter</a:t>
            </a:r>
            <a:r>
              <a:rPr lang="ja-JP" altLang="en-US" dirty="0"/>
              <a:t>設置場所</a:t>
            </a:r>
            <a:endParaRPr lang="en-US" altLang="ja-JP" dirty="0"/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Filter</a:t>
            </a:r>
            <a:r>
              <a:rPr lang="ja-JP" altLang="en-US" dirty="0">
                <a:solidFill>
                  <a:srgbClr val="FF0000"/>
                </a:solidFill>
              </a:rPr>
              <a:t>を二枚搭載した場合</a:t>
            </a:r>
          </a:p>
        </p:txBody>
      </p:sp>
      <p:sp>
        <p:nvSpPr>
          <p:cNvPr id="11" name="下矢印 10"/>
          <p:cNvSpPr/>
          <p:nvPr/>
        </p:nvSpPr>
        <p:spPr>
          <a:xfrm rot="5400000">
            <a:off x="2944200" y="2123293"/>
            <a:ext cx="360000" cy="114292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880709" y="2936221"/>
            <a:ext cx="360000" cy="71997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18753840">
            <a:off x="2268046" y="4018233"/>
            <a:ext cx="250981" cy="43296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378668" y="4987206"/>
            <a:ext cx="633663" cy="592434"/>
          </a:xfrm>
          <a:prstGeom prst="straightConnector1">
            <a:avLst/>
          </a:prstGeom>
          <a:ln w="76200">
            <a:solidFill>
              <a:srgbClr val="0000D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732309" y="5307486"/>
            <a:ext cx="291152" cy="264926"/>
          </a:xfrm>
          <a:prstGeom prst="straightConnector1">
            <a:avLst/>
          </a:prstGeom>
          <a:ln w="76200">
            <a:solidFill>
              <a:srgbClr val="00AA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2216646" y="5299442"/>
            <a:ext cx="298485" cy="2360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下矢印 20"/>
          <p:cNvSpPr/>
          <p:nvPr/>
        </p:nvSpPr>
        <p:spPr>
          <a:xfrm>
            <a:off x="4391999" y="1476380"/>
            <a:ext cx="360000" cy="97840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27940" y="4340875"/>
            <a:ext cx="153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b="1" dirty="0">
                <a:solidFill>
                  <a:srgbClr val="00AA66"/>
                </a:solidFill>
              </a:rPr>
              <a:t>43/86 GHz</a:t>
            </a:r>
            <a:r>
              <a:rPr lang="ja-JP" altLang="en-US" b="1" dirty="0">
                <a:solidFill>
                  <a:srgbClr val="00AA66"/>
                </a:solidFill>
              </a:rPr>
              <a:t>帯</a:t>
            </a:r>
            <a:endParaRPr lang="en-US" altLang="ja-JP" b="1" dirty="0">
              <a:solidFill>
                <a:srgbClr val="00AA66"/>
              </a:solidFill>
            </a:endParaRPr>
          </a:p>
          <a:p>
            <a:pPr algn="r"/>
            <a:r>
              <a:rPr lang="ja-JP" altLang="en-US" b="1" dirty="0">
                <a:solidFill>
                  <a:srgbClr val="00AA66"/>
                </a:solidFill>
              </a:rPr>
              <a:t>フィルタ</a:t>
            </a:r>
            <a:endParaRPr lang="en-US" altLang="ja-JP" b="1" dirty="0">
              <a:solidFill>
                <a:srgbClr val="00AA66"/>
              </a:solidFill>
            </a:endParaRPr>
          </a:p>
        </p:txBody>
      </p:sp>
      <p:sp>
        <p:nvSpPr>
          <p:cNvPr id="17" name="左カーブ矢印 16"/>
          <p:cNvSpPr/>
          <p:nvPr/>
        </p:nvSpPr>
        <p:spPr>
          <a:xfrm rot="5400000">
            <a:off x="3459478" y="4053842"/>
            <a:ext cx="495303" cy="4960620"/>
          </a:xfrm>
          <a:prstGeom prst="curvedLeftArrow">
            <a:avLst>
              <a:gd name="adj1" fmla="val 59370"/>
              <a:gd name="adj2" fmla="val 120377"/>
              <a:gd name="adj3" fmla="val 36071"/>
            </a:avLst>
          </a:prstGeom>
          <a:solidFill>
            <a:srgbClr val="99FFFF"/>
          </a:solidFill>
          <a:ln>
            <a:solidFill>
              <a:srgbClr val="00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336" name="楕円 14335"/>
          <p:cNvSpPr/>
          <p:nvPr/>
        </p:nvSpPr>
        <p:spPr>
          <a:xfrm>
            <a:off x="5720669" y="5451398"/>
            <a:ext cx="834380" cy="910674"/>
          </a:xfrm>
          <a:prstGeom prst="ellipse">
            <a:avLst/>
          </a:prstGeom>
          <a:noFill/>
          <a:ln>
            <a:solidFill>
              <a:srgbClr val="00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37359" y="2694753"/>
            <a:ext cx="3954525" cy="2554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/>
              <a:t>#8</a:t>
            </a:r>
            <a:r>
              <a:rPr kumimoji="1" lang="ja-JP" altLang="en-US" sz="2000" dirty="0"/>
              <a:t>ミラー</a:t>
            </a:r>
            <a:r>
              <a:rPr lang="ja-JP" altLang="en-US" sz="2000" dirty="0"/>
              <a:t>へ</a:t>
            </a:r>
            <a:endParaRPr lang="en-US" altLang="ja-JP" sz="2000" dirty="0"/>
          </a:p>
          <a:p>
            <a:r>
              <a:rPr lang="ja-JP" altLang="en-US" sz="2000" dirty="0">
                <a:solidFill>
                  <a:srgbClr val="0000DD"/>
                </a:solidFill>
              </a:rPr>
              <a:t>　　</a:t>
            </a:r>
            <a:r>
              <a:rPr lang="en-US" altLang="ja-JP" sz="2000" dirty="0">
                <a:solidFill>
                  <a:srgbClr val="0000DD"/>
                </a:solidFill>
              </a:rPr>
              <a:t>86 GHz</a:t>
            </a:r>
            <a:r>
              <a:rPr lang="ja-JP" altLang="en-US" sz="2000" dirty="0"/>
              <a:t>を透過、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dirty="0"/>
              <a:t>　　</a:t>
            </a:r>
            <a:r>
              <a:rPr lang="en-US" altLang="ja-JP" sz="2000" dirty="0"/>
              <a:t>43 GHz</a:t>
            </a:r>
            <a:r>
              <a:rPr lang="ja-JP" altLang="en-US" sz="2000" dirty="0"/>
              <a:t>以下を反射する</a:t>
            </a:r>
            <a:endParaRPr lang="en-US" altLang="ja-JP" sz="2000" dirty="0"/>
          </a:p>
          <a:p>
            <a:pPr algn="r"/>
            <a:r>
              <a:rPr lang="en-US" altLang="ja-JP" sz="2000" dirty="0"/>
              <a:t>filter</a:t>
            </a:r>
            <a:r>
              <a:rPr lang="ja-JP" altLang="en-US" sz="2000" dirty="0"/>
              <a:t>を搭載し、</a:t>
            </a:r>
            <a:endParaRPr lang="en-US" altLang="ja-JP" sz="2000" dirty="0"/>
          </a:p>
          <a:p>
            <a:r>
              <a:rPr kumimoji="1" lang="en-US" altLang="ja-JP" sz="2000" dirty="0"/>
              <a:t>#9</a:t>
            </a:r>
            <a:r>
              <a:rPr kumimoji="1" lang="ja-JP" altLang="en-US" sz="2000" dirty="0"/>
              <a:t>ミラーへ</a:t>
            </a:r>
            <a:endParaRPr kumimoji="1" lang="en-US" altLang="ja-JP" sz="2000" dirty="0"/>
          </a:p>
          <a:p>
            <a:r>
              <a:rPr lang="ja-JP" altLang="en-US" sz="2000" dirty="0">
                <a:solidFill>
                  <a:srgbClr val="00AA66"/>
                </a:solidFill>
              </a:rPr>
              <a:t>　　</a:t>
            </a:r>
            <a:r>
              <a:rPr lang="en-US" altLang="ja-JP" sz="2000" dirty="0">
                <a:solidFill>
                  <a:srgbClr val="00AA66"/>
                </a:solidFill>
              </a:rPr>
              <a:t>43 GHz</a:t>
            </a:r>
            <a:r>
              <a:rPr lang="ja-JP" altLang="en-US" sz="2000" dirty="0"/>
              <a:t>を透過、</a:t>
            </a:r>
            <a:endParaRPr lang="en-US" altLang="ja-JP" sz="2000" dirty="0"/>
          </a:p>
          <a:p>
            <a:r>
              <a:rPr lang="ja-JP" altLang="en-US" sz="2000" dirty="0">
                <a:solidFill>
                  <a:srgbClr val="C00000"/>
                </a:solidFill>
              </a:rPr>
              <a:t>　　</a:t>
            </a:r>
            <a:r>
              <a:rPr lang="en-US" altLang="ja-JP" sz="2000" dirty="0">
                <a:solidFill>
                  <a:srgbClr val="C00000"/>
                </a:solidFill>
              </a:rPr>
              <a:t>22 GHz</a:t>
            </a:r>
            <a:r>
              <a:rPr lang="ja-JP" altLang="en-US" sz="2000" dirty="0"/>
              <a:t>以下を反射する</a:t>
            </a:r>
            <a:endParaRPr lang="en-US" altLang="ja-JP" sz="2000" dirty="0"/>
          </a:p>
          <a:p>
            <a:pPr algn="r"/>
            <a:r>
              <a:rPr lang="en-US" altLang="ja-JP" sz="2000" dirty="0"/>
              <a:t>filter</a:t>
            </a:r>
            <a:r>
              <a:rPr lang="ja-JP" altLang="en-US" sz="2000" dirty="0"/>
              <a:t>を</a:t>
            </a:r>
            <a:r>
              <a:rPr kumimoji="1" lang="ja-JP" altLang="en-US" sz="2000" dirty="0"/>
              <a:t>搭載した場合</a:t>
            </a:r>
            <a:r>
              <a:rPr kumimoji="1"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9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4934716" y="1627715"/>
            <a:ext cx="4056884" cy="9812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周波数分離フィルタ</a:t>
            </a:r>
            <a:r>
              <a:rPr lang="en-US" altLang="ja-JP" dirty="0" smtClean="0"/>
              <a:t>(22/43 GHz</a:t>
            </a:r>
            <a:r>
              <a:rPr lang="ja-JP" altLang="en-US" dirty="0" smtClean="0"/>
              <a:t>帯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075" y="1110883"/>
            <a:ext cx="8296275" cy="506608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カットオフ特性を利用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sz="2000" dirty="0"/>
              <a:t>6 mm</a:t>
            </a:r>
            <a:r>
              <a:rPr lang="ja-JP" altLang="en-US" sz="2000" dirty="0"/>
              <a:t>厚のアルミ板に</a:t>
            </a:r>
            <a:endParaRPr lang="en-US" altLang="ja-JP" sz="2000" dirty="0"/>
          </a:p>
          <a:p>
            <a:pPr marL="457200" lvl="1" indent="0">
              <a:buNone/>
            </a:pPr>
            <a:r>
              <a:rPr lang="en-US" altLang="ja-JP" sz="2000" dirty="0"/>
              <a:t>φ4.7 mm</a:t>
            </a:r>
            <a:r>
              <a:rPr lang="ja-JP" altLang="en-US" sz="2000" dirty="0"/>
              <a:t>の円形穴を</a:t>
            </a:r>
            <a:endParaRPr lang="en-US" altLang="ja-JP" sz="2000" dirty="0"/>
          </a:p>
          <a:p>
            <a:pPr marL="457200" lvl="1" indent="0">
              <a:buNone/>
            </a:pPr>
            <a:r>
              <a:rPr lang="ja-JP" altLang="en-US" sz="2000" dirty="0"/>
              <a:t>周期的に配置</a:t>
            </a:r>
          </a:p>
          <a:p>
            <a:pPr marL="0" indent="0">
              <a:buNone/>
            </a:pPr>
            <a:endParaRPr lang="en-US" altLang="ja-JP" sz="2000" dirty="0"/>
          </a:p>
          <a:p>
            <a:endParaRPr lang="en-US" altLang="ja-JP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5648126" y="3384070"/>
            <a:ext cx="2965838" cy="3074139"/>
            <a:chOff x="6514274" y="3566320"/>
            <a:chExt cx="2245975" cy="232798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6692538" y="4060611"/>
              <a:ext cx="2067711" cy="1833698"/>
              <a:chOff x="265804" y="2349428"/>
              <a:chExt cx="4997584" cy="4431984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2996089" y="5219250"/>
                <a:ext cx="2267299" cy="1562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dirty="0">
                    <a:solidFill>
                      <a:srgbClr val="00B050"/>
                    </a:solidFill>
                  </a:rPr>
                  <a:t>透過</a:t>
                </a:r>
                <a:endParaRPr lang="en-US" altLang="ja-JP" sz="2000" dirty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altLang="ja-JP" sz="1600" dirty="0">
                    <a:solidFill>
                      <a:srgbClr val="00B050"/>
                    </a:solidFill>
                  </a:rPr>
                  <a:t>(</a:t>
                </a:r>
                <a:r>
                  <a:rPr lang="ja-JP" altLang="en-US" sz="1600" dirty="0">
                    <a:solidFill>
                      <a:srgbClr val="00B050"/>
                    </a:solidFill>
                  </a:rPr>
                  <a:t>高周波</a:t>
                </a:r>
                <a:r>
                  <a:rPr lang="en-US" altLang="ja-JP" sz="1600" dirty="0">
                    <a:solidFill>
                      <a:srgbClr val="00B050"/>
                    </a:solidFill>
                  </a:rPr>
                  <a:t>)</a:t>
                </a:r>
                <a:endParaRPr lang="ja-JP" altLang="en-US" sz="1600" dirty="0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265804" y="5219253"/>
                <a:ext cx="2267300" cy="1562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000" dirty="0">
                    <a:solidFill>
                      <a:srgbClr val="FF0000"/>
                    </a:solidFill>
                  </a:rPr>
                  <a:t>反射</a:t>
                </a:r>
                <a:endParaRPr lang="en-US" altLang="ja-JP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ja-JP" sz="1600" dirty="0">
                    <a:solidFill>
                      <a:srgbClr val="FF0000"/>
                    </a:solidFill>
                  </a:rPr>
                  <a:t>(</a:t>
                </a:r>
                <a:r>
                  <a:rPr lang="ja-JP" altLang="en-US" sz="1600" dirty="0">
                    <a:solidFill>
                      <a:srgbClr val="FF0000"/>
                    </a:solidFill>
                  </a:rPr>
                  <a:t>低周波</a:t>
                </a:r>
                <a:r>
                  <a:rPr lang="en-US" altLang="ja-JP" sz="1600" dirty="0">
                    <a:solidFill>
                      <a:srgbClr val="FF0000"/>
                    </a:solidFill>
                  </a:rPr>
                  <a:t>)</a:t>
                </a:r>
                <a:endParaRPr lang="ja-JP" altLang="en-US" sz="1600" dirty="0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2432576" y="2654063"/>
                <a:ext cx="165844" cy="27889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矢印コネクタ 11"/>
              <p:cNvCxnSpPr/>
              <p:nvPr/>
            </p:nvCxnSpPr>
            <p:spPr>
              <a:xfrm rot="18900000">
                <a:off x="2614096" y="2349428"/>
                <a:ext cx="0" cy="3312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rot="2700000">
                <a:off x="1831168" y="3830329"/>
                <a:ext cx="0" cy="16200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 rot="18900000">
                <a:off x="1821657" y="2717518"/>
                <a:ext cx="0" cy="16200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下矢印 61"/>
            <p:cNvSpPr/>
            <p:nvPr/>
          </p:nvSpPr>
          <p:spPr>
            <a:xfrm rot="18955985">
              <a:off x="6514274" y="3566320"/>
              <a:ext cx="575255" cy="7543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入射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5018536" y="1724082"/>
            <a:ext cx="3877985" cy="830997"/>
            <a:chOff x="5010150" y="1351750"/>
            <a:chExt cx="3877985" cy="830997"/>
          </a:xfrm>
          <a:solidFill>
            <a:schemeClr val="bg2"/>
          </a:solidFill>
        </p:grpSpPr>
        <p:cxnSp>
          <p:nvCxnSpPr>
            <p:cNvPr id="51" name="直線矢印コネクタ 50"/>
            <p:cNvCxnSpPr/>
            <p:nvPr/>
          </p:nvCxnSpPr>
          <p:spPr>
            <a:xfrm>
              <a:off x="6332900" y="1721528"/>
              <a:ext cx="2414179" cy="0"/>
            </a:xfrm>
            <a:prstGeom prst="straightConnector1">
              <a:avLst/>
            </a:prstGeom>
            <a:grpFill/>
            <a:ln w="38100">
              <a:solidFill>
                <a:srgbClr val="FF006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6332900" y="2114167"/>
              <a:ext cx="1995079" cy="0"/>
            </a:xfrm>
            <a:prstGeom prst="straightConnector1">
              <a:avLst/>
            </a:prstGeom>
            <a:grpFill/>
            <a:ln w="381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5010150" y="1351750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反射側：ほとんどロスなし</a:t>
              </a:r>
              <a:endParaRPr lang="en-US" altLang="ja-JP" sz="2400" dirty="0"/>
            </a:p>
            <a:p>
              <a:r>
                <a:rPr lang="ja-JP" altLang="en-US" sz="2400" dirty="0"/>
                <a:t>透過側：ロスが</a:t>
              </a:r>
              <a:r>
                <a:rPr lang="en-US" altLang="ja-JP" sz="2400" dirty="0"/>
                <a:t>5%</a:t>
              </a:r>
              <a:r>
                <a:rPr lang="ja-JP" altLang="en-US" sz="2400" dirty="0"/>
                <a:t>程度</a:t>
              </a:r>
              <a:endParaRPr kumimoji="1" lang="ja-JP" altLang="en-US" sz="2400" dirty="0"/>
            </a:p>
          </p:txBody>
        </p:sp>
      </p:grpSp>
      <p:sp>
        <p:nvSpPr>
          <p:cNvPr id="58" name="右矢印 57"/>
          <p:cNvSpPr/>
          <p:nvPr/>
        </p:nvSpPr>
        <p:spPr>
          <a:xfrm>
            <a:off x="4187275" y="1723620"/>
            <a:ext cx="606385" cy="78943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651385" y="2304538"/>
            <a:ext cx="3850016" cy="3900109"/>
            <a:chOff x="220205" y="-655846"/>
            <a:chExt cx="7338258" cy="7433735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20205" y="1634389"/>
              <a:ext cx="6431280" cy="5143500"/>
              <a:chOff x="2552700" y="1270179"/>
              <a:chExt cx="6431280" cy="5143500"/>
            </a:xfrm>
          </p:grpSpPr>
          <p:pic>
            <p:nvPicPr>
              <p:cNvPr id="35" name="図 3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r="19667"/>
              <a:stretch/>
            </p:blipFill>
            <p:spPr>
              <a:xfrm>
                <a:off x="2552700" y="1270179"/>
                <a:ext cx="6431280" cy="5143500"/>
              </a:xfrm>
              <a:prstGeom prst="rect">
                <a:avLst/>
              </a:prstGeom>
            </p:spPr>
          </p:pic>
          <p:cxnSp>
            <p:nvCxnSpPr>
              <p:cNvPr id="36" name="直線矢印コネクタ 35"/>
              <p:cNvCxnSpPr/>
              <p:nvPr/>
            </p:nvCxnSpPr>
            <p:spPr>
              <a:xfrm>
                <a:off x="2836789" y="4657512"/>
                <a:ext cx="5877366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5962521" y="1592232"/>
                <a:ext cx="2020168" cy="70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FF0000"/>
                    </a:solidFill>
                  </a:rPr>
                  <a:t>600 mm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3234479" y="3909182"/>
                <a:ext cx="2069590" cy="70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FF0000"/>
                    </a:solidFill>
                  </a:rPr>
                  <a:t>580 mm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9" name="直線矢印コネクタ 38"/>
              <p:cNvCxnSpPr/>
              <p:nvPr/>
            </p:nvCxnSpPr>
            <p:spPr>
              <a:xfrm flipV="1">
                <a:off x="5823047" y="1422404"/>
                <a:ext cx="0" cy="492875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7" r="46816" b="63032"/>
            <a:stretch/>
          </p:blipFill>
          <p:spPr>
            <a:xfrm>
              <a:off x="3630026" y="-655846"/>
              <a:ext cx="3038287" cy="213967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29" name="角丸四角形 28"/>
            <p:cNvSpPr/>
            <p:nvPr/>
          </p:nvSpPr>
          <p:spPr>
            <a:xfrm>
              <a:off x="4222918" y="5273251"/>
              <a:ext cx="901966" cy="644116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上カーブ矢印 29"/>
            <p:cNvSpPr/>
            <p:nvPr/>
          </p:nvSpPr>
          <p:spPr>
            <a:xfrm rot="17283680">
              <a:off x="4069133" y="2852620"/>
              <a:ext cx="5342997" cy="1297124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520504" y="5240552"/>
              <a:ext cx="1037959" cy="599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拡大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409558" y="824244"/>
              <a:ext cx="2220468" cy="70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φ4.7 mm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線矢印コネクタ 32"/>
            <p:cNvCxnSpPr>
              <a:endCxn id="26" idx="1"/>
            </p:cNvCxnSpPr>
            <p:nvPr/>
          </p:nvCxnSpPr>
          <p:spPr>
            <a:xfrm flipV="1">
              <a:off x="2735486" y="413993"/>
              <a:ext cx="894539" cy="484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69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周波数分離フィルタ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15" y="1110883"/>
            <a:ext cx="9190160" cy="506608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【</a:t>
            </a:r>
            <a:r>
              <a:rPr lang="ja-JP" altLang="en-US" dirty="0" smtClean="0"/>
              <a:t>測定結果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　　　　　　　 </a:t>
            </a:r>
            <a:r>
              <a:rPr lang="en-US" altLang="ja-JP" dirty="0" smtClean="0"/>
              <a:t>【</a:t>
            </a:r>
            <a:r>
              <a:rPr lang="ja-JP" altLang="en-US" dirty="0" smtClean="0"/>
              <a:t>シミュレーション</a:t>
            </a:r>
            <a:r>
              <a:rPr lang="en-US" altLang="ja-JP" dirty="0" smtClean="0"/>
              <a:t>(FEKO)】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97" y="1744583"/>
            <a:ext cx="4407103" cy="309010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1478"/>
            <a:ext cx="4756584" cy="4080773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84" y="4876551"/>
            <a:ext cx="3914329" cy="195716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3972438" y="6464384"/>
            <a:ext cx="110799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実験風景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IF</a:t>
            </a:r>
            <a:r>
              <a:rPr lang="ja-JP" altLang="en-US" dirty="0"/>
              <a:t> </a:t>
            </a:r>
            <a:r>
              <a:rPr lang="en-US" altLang="ja-JP" dirty="0" smtClean="0"/>
              <a:t>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1A5FA77E-52FC-0345-984E-0DF75264D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555" y="1111250"/>
            <a:ext cx="6844890" cy="50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Device</a:t>
            </a:r>
            <a:r>
              <a:rPr lang="ja-JP" altLang="en-US" dirty="0" smtClean="0"/>
              <a:t>テーブル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2018/09/26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16</a:t>
            </a:r>
            <a:r>
              <a:rPr kumimoji="1" lang="ja-JP" altLang="en-US" smtClean="0"/>
              <a:t>回 水沢</a:t>
            </a:r>
            <a:r>
              <a:rPr kumimoji="1" lang="en-US" altLang="ja-JP" smtClean="0"/>
              <a:t>VLBI</a:t>
            </a:r>
            <a:r>
              <a:rPr kumimoji="1" lang="ja-JP" altLang="en-US" smtClean="0"/>
              <a:t>観測所</a:t>
            </a:r>
            <a:r>
              <a:rPr kumimoji="1" lang="en-US" altLang="ja-JP" smtClean="0"/>
              <a:t>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79B-C35E-436D-910A-D63083B0751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90525" y="1110883"/>
            <a:ext cx="8753475" cy="5066080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ja-JP" sz="2000" dirty="0" smtClean="0"/>
              <a:t>H22Ch1(RHCP): A01~04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H22Ch2(LHCP): A05~08</a:t>
            </a:r>
            <a:r>
              <a:rPr lang="en-US" altLang="ja-JP" sz="2000" dirty="0"/>
              <a:t>, H40: </a:t>
            </a:r>
            <a:r>
              <a:rPr lang="en-US" altLang="ja-JP" sz="2000" dirty="0" smtClean="0"/>
              <a:t>A09~16</a:t>
            </a:r>
            <a:endParaRPr lang="en-US" altLang="ja-JP" sz="2000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9" name="コンテンツ プレースホルダ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6688"/>
            <a:ext cx="7433553" cy="506571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94604" y="6502401"/>
            <a:ext cx="74675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H22CH1: A01, 02, H22CH2: A03, 04, H40: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A05~16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はこれからテスト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entury"/>
        <a:ea typeface="メイリオ"/>
        <a:cs typeface=""/>
      </a:majorFont>
      <a:minorFont>
        <a:latin typeface="Century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ユーザー定義 4">
    <a:majorFont>
      <a:latin typeface="Century"/>
      <a:ea typeface="HG丸ｺﾞｼｯｸM-PRO"/>
      <a:cs typeface=""/>
    </a:majorFont>
    <a:minorFont>
      <a:latin typeface="Century"/>
      <a:ea typeface="HG丸ｺﾞｼｯｸM-PRO"/>
      <a:cs typeface="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ユーザー定義 4">
    <a:majorFont>
      <a:latin typeface="Century"/>
      <a:ea typeface="HG丸ｺﾞｼｯｸM-PRO"/>
      <a:cs typeface=""/>
    </a:majorFont>
    <a:minorFont>
      <a:latin typeface="Century"/>
      <a:ea typeface="HG丸ｺﾞｼｯｸM-PRO"/>
      <a:cs typeface="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ユーザー定義 4">
    <a:majorFont>
      <a:latin typeface="Century"/>
      <a:ea typeface="HG丸ｺﾞｼｯｸM-PRO"/>
      <a:cs typeface=""/>
    </a:majorFont>
    <a:minorFont>
      <a:latin typeface="Century"/>
      <a:ea typeface="HG丸ｺﾞｼｯｸM-PRO"/>
      <a:cs typeface="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12299</TotalTime>
  <Words>881</Words>
  <Application>Microsoft Office PowerPoint</Application>
  <PresentationFormat>画面に合わせる (4:3)</PresentationFormat>
  <Paragraphs>261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HG丸ｺﾞｼｯｸM-PRO</vt:lpstr>
      <vt:lpstr>ＭＳ Ｐ明朝</vt:lpstr>
      <vt:lpstr>メイリオ</vt:lpstr>
      <vt:lpstr>游ゴシック</vt:lpstr>
      <vt:lpstr>Arial</vt:lpstr>
      <vt:lpstr>Century</vt:lpstr>
      <vt:lpstr>Times New Roman</vt:lpstr>
      <vt:lpstr>Wingdings</vt:lpstr>
      <vt:lpstr>Office テーマ</vt:lpstr>
      <vt:lpstr>22/43 GHz帯フィルタによる 野辺山45 m鏡二周波同時観測の現状について</vt:lpstr>
      <vt:lpstr>目次</vt:lpstr>
      <vt:lpstr>45 mシステムとFilter</vt:lpstr>
      <vt:lpstr>Filter設置場所</vt:lpstr>
      <vt:lpstr>Filter設置場所</vt:lpstr>
      <vt:lpstr>周波数分離フィルタ(22/43 GHz帯)</vt:lpstr>
      <vt:lpstr>周波数分離フィルタ</vt:lpstr>
      <vt:lpstr>IF system</vt:lpstr>
      <vt:lpstr>Deviceテーブル</vt:lpstr>
      <vt:lpstr>フィルタ搭載試験</vt:lpstr>
      <vt:lpstr>雑音温度測定</vt:lpstr>
      <vt:lpstr>Pointing offset</vt:lpstr>
      <vt:lpstr>Pointing offset</vt:lpstr>
      <vt:lpstr>Pointing offset</vt:lpstr>
      <vt:lpstr>能率測定(主ビーム能率・開口能率)</vt:lpstr>
      <vt:lpstr>Beam size from OTF</vt:lpstr>
      <vt:lpstr>まとめ</vt:lpstr>
      <vt:lpstr>【お願い】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Nozomi Okada</dc:creator>
  <cp:lastModifiedBy>Nozomi Okada</cp:lastModifiedBy>
  <cp:revision>137</cp:revision>
  <dcterms:created xsi:type="dcterms:W3CDTF">2018-09-09T09:44:16Z</dcterms:created>
  <dcterms:modified xsi:type="dcterms:W3CDTF">2018-09-26T01:46:55Z</dcterms:modified>
</cp:coreProperties>
</file>